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D9D9D9"/>
    <a:srgbClr val="FFFFFF"/>
    <a:srgbClr val="6AACFF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97F4A-AA90-AB56-47B9-EBA316A44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2CD81-D108-79BE-FC08-B4EEEC196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A64B5-84E4-0A03-7820-BA68609D7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4737D-E9E0-2575-9668-B73B9CB5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B1663-BD4F-407C-AF66-60005E91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69127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C705F-7A72-7041-DB9F-20FDA7E32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AEF7B-FE6A-1136-C861-4DBD0FCD8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F959E-0C89-1095-C2B8-2B4AAC7D3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91A7A-EFDD-74B8-2007-C05883F96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F8DC4-C58E-A3ED-1AC1-42A7E1044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9942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B7153-AAB9-9078-16E8-FD227366C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6970F-117F-B4B4-28DD-B36BEB04A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7EDD6-1570-5541-7E87-3DF1F17EA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02C4A-88E8-5881-B532-F5214C48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12901-7EB1-F36A-9E9B-069C6115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77657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F6600-0338-E94D-51AC-DF121642F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345FE-DEFE-ADDB-1602-87A5C8062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CFDD5-12ED-E5F5-A756-F6398E1CA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CB265-44D0-9CAD-F794-14313BEF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899D4-D9AB-B355-0638-5F8D2175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100717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0D95F-5318-5E06-9667-8827B19C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0EFC6-A07F-28FE-34FB-90DAA91FF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F0BE9-CB5A-343D-3DFC-B8BD865B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8596C-F06F-6213-878F-C9ED2A20A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96BFB-51ED-5EBF-113D-2DBBB72F3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93153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38805-0809-6A86-3709-14AB7DB0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705A4-2974-E409-488F-E6DF75EAA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0B19A4-AC0E-BE4A-FD32-608D36F19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BC79A-8705-9920-2A52-413AC444E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7824-9C66-104E-8AEC-E19D64EF8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CB440-7EB7-7B6A-561B-556F6430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0792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9087D-CECA-C9D7-960B-FA45FE7BA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B9D92-7833-6154-27D7-01684E8E8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55386C-AA4E-46BA-72F6-956279A52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AC03EC-03EB-8E7F-CBE5-DE14957C2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DBB8D6-5F04-1E6C-2AB6-55D4D5B357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CE86AE-E81B-E803-CD82-1723411E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0EFEF-6934-45F4-610E-65AFF7F22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205CDC-2623-8A07-7F60-847443391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365934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1744A-7E1F-0CA7-E471-2E3E3D37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AA67FA-684F-DDC5-636E-1C5DE409F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04D7F7-83C7-EE10-E444-7682FEE63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68905-7D01-CE54-CE87-E5B1F4EE3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446728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9459AB-648E-EC64-88E9-5F53C429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79479E-E5EF-CCBE-F080-BE1CE0151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E340F-230F-B981-D8E5-00EACBC1D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2887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FDA1A-005C-B41B-A282-31606ED5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7E9B9-21A6-9279-5E7C-49499AE14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43B7C-36A1-C36E-A355-6CB4B50A9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30864-56EC-DCD6-EC14-6C36EF720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62435-3413-8B32-7DC5-49E6A3F0F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729B6-B298-6748-98B9-3B9023C1E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276641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A58BA-DE5D-2663-58FE-D6753AAEB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13181C-D3FA-C75E-B8A7-BAE5BFA976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6AB2D-C2DC-BDDC-15E8-9BDD515AD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FFFEE-4A48-64B0-8F3F-85C8FC47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1B543-6D16-DFC2-A634-8C49E1956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68B9C-6641-2FBE-FAA6-D48C77D4F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53114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1FFCF6-D836-7815-740F-106D2CD7F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EE320-D05A-6DF8-82DA-680DE4ED4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11C2D-48C5-7923-6335-A2DD743BC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BED37-53A2-4DE4-B7F5-FF621943443C}" type="datetimeFigureOut">
              <a:rPr lang="en-001" smtClean="0"/>
              <a:t>30/5/2023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AF3EE-9AD7-1962-F002-289055796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0D780-13CB-35D5-34FD-2B8134F87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C6396-044E-428B-959B-53BA702A283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071882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DDFF71-4280-B6D8-B0CB-809F5FC06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" y="0"/>
            <a:ext cx="12184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7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, screenshot, atlas&#10;&#10;Description automatically generated">
            <a:extLst>
              <a:ext uri="{FF2B5EF4-FFF2-40B4-BE49-F238E27FC236}">
                <a16:creationId xmlns:a16="http://schemas.microsoft.com/office/drawing/2014/main" id="{8E6F685F-25D3-1BD1-9ACC-12E85AA37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2205" y="501650"/>
            <a:ext cx="11498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29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82BDD92-6AD4-B282-24D3-98295FF4F71A}"/>
              </a:ext>
            </a:extLst>
          </p:cNvPr>
          <p:cNvSpPr/>
          <p:nvPr/>
        </p:nvSpPr>
        <p:spPr>
          <a:xfrm rot="717851">
            <a:off x="5598016" y="4793949"/>
            <a:ext cx="141324" cy="415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5644C8A-74F7-8DC5-B6DD-E169B6693E98}"/>
              </a:ext>
            </a:extLst>
          </p:cNvPr>
          <p:cNvSpPr/>
          <p:nvPr/>
        </p:nvSpPr>
        <p:spPr>
          <a:xfrm rot="706380">
            <a:off x="5919633" y="3193424"/>
            <a:ext cx="141324" cy="4242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07425AF-381B-A44E-049D-80CEA16DEC3E}"/>
              </a:ext>
            </a:extLst>
          </p:cNvPr>
          <p:cNvSpPr/>
          <p:nvPr/>
        </p:nvSpPr>
        <p:spPr>
          <a:xfrm rot="6162790">
            <a:off x="4950061" y="3829299"/>
            <a:ext cx="141324" cy="4082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08B2D29-287B-3965-ECAB-35A1650AE355}"/>
              </a:ext>
            </a:extLst>
          </p:cNvPr>
          <p:cNvSpPr/>
          <p:nvPr/>
        </p:nvSpPr>
        <p:spPr>
          <a:xfrm rot="8868075">
            <a:off x="5308544" y="3373951"/>
            <a:ext cx="141324" cy="3329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A274D16-37D1-C56B-69B3-1380D51F804E}"/>
              </a:ext>
            </a:extLst>
          </p:cNvPr>
          <p:cNvSpPr/>
          <p:nvPr/>
        </p:nvSpPr>
        <p:spPr>
          <a:xfrm rot="19541151">
            <a:off x="6119658" y="4696602"/>
            <a:ext cx="141324" cy="3566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F03B4F4-C35F-B642-F749-14A8776244AA}"/>
              </a:ext>
            </a:extLst>
          </p:cNvPr>
          <p:cNvSpPr/>
          <p:nvPr/>
        </p:nvSpPr>
        <p:spPr>
          <a:xfrm rot="3435681">
            <a:off x="5106219" y="4452039"/>
            <a:ext cx="141324" cy="3528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63C4537-BEF8-EB8F-3740-17CB263DDE19}"/>
              </a:ext>
            </a:extLst>
          </p:cNvPr>
          <p:cNvSpPr/>
          <p:nvPr/>
        </p:nvSpPr>
        <p:spPr>
          <a:xfrm rot="11499856">
            <a:off x="6151379" y="1734468"/>
            <a:ext cx="307408" cy="6987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en-001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B80E2C6-81D8-E445-661A-F94110ED1624}"/>
              </a:ext>
            </a:extLst>
          </p:cNvPr>
          <p:cNvSpPr/>
          <p:nvPr/>
        </p:nvSpPr>
        <p:spPr>
          <a:xfrm rot="8727113">
            <a:off x="4351301" y="1747703"/>
            <a:ext cx="307408" cy="10078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5E5ED4F-0247-44D9-ED5B-F356A2A60342}"/>
              </a:ext>
            </a:extLst>
          </p:cNvPr>
          <p:cNvSpPr/>
          <p:nvPr/>
        </p:nvSpPr>
        <p:spPr>
          <a:xfrm rot="6038041">
            <a:off x="3405799" y="3214260"/>
            <a:ext cx="307408" cy="10078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8A6C110-6D09-6C49-E954-7AB92902097B}"/>
              </a:ext>
            </a:extLst>
          </p:cNvPr>
          <p:cNvSpPr/>
          <p:nvPr/>
        </p:nvSpPr>
        <p:spPr>
          <a:xfrm rot="3427741">
            <a:off x="2911073" y="5540017"/>
            <a:ext cx="307408" cy="9309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D4438BC-07B7-2392-B3F2-695168422D06}"/>
              </a:ext>
            </a:extLst>
          </p:cNvPr>
          <p:cNvSpPr/>
          <p:nvPr/>
        </p:nvSpPr>
        <p:spPr>
          <a:xfrm rot="587395">
            <a:off x="5268901" y="5969482"/>
            <a:ext cx="307408" cy="557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4808A1D-3AA9-0397-67A0-0843CBB47C8C}"/>
              </a:ext>
            </a:extLst>
          </p:cNvPr>
          <p:cNvSpPr/>
          <p:nvPr/>
        </p:nvSpPr>
        <p:spPr>
          <a:xfrm rot="19557244">
            <a:off x="6664056" y="5549897"/>
            <a:ext cx="307408" cy="557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29D4FA6-FD58-AE54-EC62-2485A4286632}"/>
              </a:ext>
            </a:extLst>
          </p:cNvPr>
          <p:cNvSpPr/>
          <p:nvPr/>
        </p:nvSpPr>
        <p:spPr>
          <a:xfrm>
            <a:off x="5201768" y="3567371"/>
            <a:ext cx="1226773" cy="123800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BF204AE3-365B-9637-0F59-562CA2E04F10}"/>
              </a:ext>
            </a:extLst>
          </p:cNvPr>
          <p:cNvSpPr/>
          <p:nvPr/>
        </p:nvSpPr>
        <p:spPr>
          <a:xfrm>
            <a:off x="6333343" y="4361738"/>
            <a:ext cx="1141081" cy="565103"/>
          </a:xfrm>
          <a:custGeom>
            <a:avLst/>
            <a:gdLst>
              <a:gd name="connsiteX0" fmla="*/ 40943 w 955343"/>
              <a:gd name="connsiteY0" fmla="*/ 0 h 441278"/>
              <a:gd name="connsiteX1" fmla="*/ 500418 w 955343"/>
              <a:gd name="connsiteY1" fmla="*/ 313899 h 441278"/>
              <a:gd name="connsiteX2" fmla="*/ 941695 w 955343"/>
              <a:gd name="connsiteY2" fmla="*/ 259308 h 441278"/>
              <a:gd name="connsiteX3" fmla="*/ 955343 w 955343"/>
              <a:gd name="connsiteY3" fmla="*/ 400335 h 441278"/>
              <a:gd name="connsiteX4" fmla="*/ 495868 w 955343"/>
              <a:gd name="connsiteY4" fmla="*/ 441278 h 441278"/>
              <a:gd name="connsiteX5" fmla="*/ 0 w 955343"/>
              <a:gd name="connsiteY5" fmla="*/ 131929 h 441278"/>
              <a:gd name="connsiteX6" fmla="*/ 40943 w 955343"/>
              <a:gd name="connsiteY6" fmla="*/ 0 h 441278"/>
              <a:gd name="connsiteX0" fmla="*/ 226681 w 1141081"/>
              <a:gd name="connsiteY0" fmla="*/ 0 h 441278"/>
              <a:gd name="connsiteX1" fmla="*/ 686156 w 1141081"/>
              <a:gd name="connsiteY1" fmla="*/ 313899 h 441278"/>
              <a:gd name="connsiteX2" fmla="*/ 1127433 w 1141081"/>
              <a:gd name="connsiteY2" fmla="*/ 259308 h 441278"/>
              <a:gd name="connsiteX3" fmla="*/ 1141081 w 1141081"/>
              <a:gd name="connsiteY3" fmla="*/ 400335 h 441278"/>
              <a:gd name="connsiteX4" fmla="*/ 681606 w 1141081"/>
              <a:gd name="connsiteY4" fmla="*/ 441278 h 441278"/>
              <a:gd name="connsiteX5" fmla="*/ 0 w 1141081"/>
              <a:gd name="connsiteY5" fmla="*/ 31916 h 441278"/>
              <a:gd name="connsiteX6" fmla="*/ 226681 w 1141081"/>
              <a:gd name="connsiteY6" fmla="*/ 0 h 441278"/>
              <a:gd name="connsiteX0" fmla="*/ 88568 w 1141081"/>
              <a:gd name="connsiteY0" fmla="*/ 0 h 565103"/>
              <a:gd name="connsiteX1" fmla="*/ 686156 w 1141081"/>
              <a:gd name="connsiteY1" fmla="*/ 437724 h 565103"/>
              <a:gd name="connsiteX2" fmla="*/ 1127433 w 1141081"/>
              <a:gd name="connsiteY2" fmla="*/ 383133 h 565103"/>
              <a:gd name="connsiteX3" fmla="*/ 1141081 w 1141081"/>
              <a:gd name="connsiteY3" fmla="*/ 524160 h 565103"/>
              <a:gd name="connsiteX4" fmla="*/ 681606 w 1141081"/>
              <a:gd name="connsiteY4" fmla="*/ 565103 h 565103"/>
              <a:gd name="connsiteX5" fmla="*/ 0 w 1141081"/>
              <a:gd name="connsiteY5" fmla="*/ 155741 h 565103"/>
              <a:gd name="connsiteX6" fmla="*/ 88568 w 1141081"/>
              <a:gd name="connsiteY6" fmla="*/ 0 h 565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41081" h="565103">
                <a:moveTo>
                  <a:pt x="88568" y="0"/>
                </a:moveTo>
                <a:lnTo>
                  <a:pt x="686156" y="437724"/>
                </a:lnTo>
                <a:lnTo>
                  <a:pt x="1127433" y="383133"/>
                </a:lnTo>
                <a:lnTo>
                  <a:pt x="1141081" y="524160"/>
                </a:lnTo>
                <a:lnTo>
                  <a:pt x="681606" y="565103"/>
                </a:lnTo>
                <a:lnTo>
                  <a:pt x="0" y="155741"/>
                </a:lnTo>
                <a:lnTo>
                  <a:pt x="88568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84D20EC-1EA6-10B6-8F7F-FA83FE90D5A9}"/>
              </a:ext>
            </a:extLst>
          </p:cNvPr>
          <p:cNvSpPr/>
          <p:nvPr/>
        </p:nvSpPr>
        <p:spPr>
          <a:xfrm>
            <a:off x="3828019" y="5182396"/>
            <a:ext cx="1166589" cy="1008146"/>
          </a:xfrm>
          <a:custGeom>
            <a:avLst/>
            <a:gdLst>
              <a:gd name="connsiteX0" fmla="*/ 0 w 776344"/>
              <a:gd name="connsiteY0" fmla="*/ 351370 h 670903"/>
              <a:gd name="connsiteX1" fmla="*/ 172618 w 776344"/>
              <a:gd name="connsiteY1" fmla="*/ 639068 h 670903"/>
              <a:gd name="connsiteX2" fmla="*/ 361009 w 776344"/>
              <a:gd name="connsiteY2" fmla="*/ 670904 h 670903"/>
              <a:gd name="connsiteX3" fmla="*/ 776344 w 776344"/>
              <a:gd name="connsiteY3" fmla="*/ 393137 h 670903"/>
              <a:gd name="connsiteX4" fmla="*/ 517563 w 776344"/>
              <a:gd name="connsiteY4" fmla="*/ 0 h 67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6344" h="670903">
                <a:moveTo>
                  <a:pt x="0" y="351370"/>
                </a:moveTo>
                <a:lnTo>
                  <a:pt x="172618" y="639068"/>
                </a:lnTo>
                <a:lnTo>
                  <a:pt x="361009" y="670904"/>
                </a:lnTo>
                <a:lnTo>
                  <a:pt x="776344" y="393137"/>
                </a:lnTo>
                <a:lnTo>
                  <a:pt x="517563" y="0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001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15EDB0C-5F32-63DA-484A-779A3501B4B1}"/>
              </a:ext>
            </a:extLst>
          </p:cNvPr>
          <p:cNvSpPr/>
          <p:nvPr/>
        </p:nvSpPr>
        <p:spPr>
          <a:xfrm>
            <a:off x="3362788" y="4313379"/>
            <a:ext cx="1099437" cy="1099438"/>
          </a:xfrm>
          <a:custGeom>
            <a:avLst/>
            <a:gdLst>
              <a:gd name="connsiteX0" fmla="*/ 177876 w 731656"/>
              <a:gd name="connsiteY0" fmla="*/ 731656 h 731656"/>
              <a:gd name="connsiteX1" fmla="*/ 731656 w 731656"/>
              <a:gd name="connsiteY1" fmla="*/ 388756 h 731656"/>
              <a:gd name="connsiteX2" fmla="*/ 474627 w 731656"/>
              <a:gd name="connsiteY2" fmla="*/ 0 h 731656"/>
              <a:gd name="connsiteX3" fmla="*/ 49361 w 731656"/>
              <a:gd name="connsiteY3" fmla="*/ 283316 h 731656"/>
              <a:gd name="connsiteX4" fmla="*/ 0 w 731656"/>
              <a:gd name="connsiteY4" fmla="*/ 481053 h 731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656" h="731656">
                <a:moveTo>
                  <a:pt x="177876" y="731656"/>
                </a:moveTo>
                <a:lnTo>
                  <a:pt x="731656" y="388756"/>
                </a:lnTo>
                <a:lnTo>
                  <a:pt x="474627" y="0"/>
                </a:lnTo>
                <a:lnTo>
                  <a:pt x="49361" y="283316"/>
                </a:lnTo>
                <a:lnTo>
                  <a:pt x="0" y="481053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001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EE452F9-6F84-A56E-5B94-810AE4B11CDD}"/>
              </a:ext>
            </a:extLst>
          </p:cNvPr>
          <p:cNvSpPr/>
          <p:nvPr/>
        </p:nvSpPr>
        <p:spPr>
          <a:xfrm>
            <a:off x="4762871" y="4857612"/>
            <a:ext cx="754902" cy="912905"/>
          </a:xfrm>
          <a:custGeom>
            <a:avLst/>
            <a:gdLst>
              <a:gd name="connsiteX0" fmla="*/ 0 w 502374"/>
              <a:gd name="connsiteY0" fmla="*/ 128514 h 607522"/>
              <a:gd name="connsiteX1" fmla="*/ 306682 w 502374"/>
              <a:gd name="connsiteY1" fmla="*/ 601681 h 607522"/>
              <a:gd name="connsiteX2" fmla="*/ 423514 w 502374"/>
              <a:gd name="connsiteY2" fmla="*/ 607523 h 607522"/>
              <a:gd name="connsiteX3" fmla="*/ 502375 w 502374"/>
              <a:gd name="connsiteY3" fmla="*/ 248267 h 607522"/>
              <a:gd name="connsiteX4" fmla="*/ 414751 w 502374"/>
              <a:gd name="connsiteY4" fmla="*/ 233663 h 607522"/>
              <a:gd name="connsiteX5" fmla="*/ 297920 w 502374"/>
              <a:gd name="connsiteY5" fmla="*/ 175247 h 607522"/>
              <a:gd name="connsiteX6" fmla="*/ 192772 w 502374"/>
              <a:gd name="connsiteY6" fmla="*/ 0 h 60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374" h="607522">
                <a:moveTo>
                  <a:pt x="0" y="128514"/>
                </a:moveTo>
                <a:lnTo>
                  <a:pt x="306682" y="601681"/>
                </a:lnTo>
                <a:lnTo>
                  <a:pt x="423514" y="607523"/>
                </a:lnTo>
                <a:lnTo>
                  <a:pt x="502375" y="248267"/>
                </a:lnTo>
                <a:lnTo>
                  <a:pt x="414751" y="233663"/>
                </a:lnTo>
                <a:lnTo>
                  <a:pt x="297920" y="175247"/>
                </a:lnTo>
                <a:lnTo>
                  <a:pt x="192772" y="0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001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6F08536-944B-48F4-A9C1-CD83088F527D}"/>
              </a:ext>
            </a:extLst>
          </p:cNvPr>
          <p:cNvSpPr/>
          <p:nvPr/>
        </p:nvSpPr>
        <p:spPr>
          <a:xfrm>
            <a:off x="4135247" y="3949094"/>
            <a:ext cx="798792" cy="882183"/>
          </a:xfrm>
          <a:custGeom>
            <a:avLst/>
            <a:gdLst>
              <a:gd name="connsiteX0" fmla="*/ 306682 w 531582"/>
              <a:gd name="connsiteY0" fmla="*/ 587078 h 587077"/>
              <a:gd name="connsiteX1" fmla="*/ 531583 w 531582"/>
              <a:gd name="connsiteY1" fmla="*/ 461484 h 587077"/>
              <a:gd name="connsiteX2" fmla="*/ 417672 w 531582"/>
              <a:gd name="connsiteY2" fmla="*/ 315445 h 587077"/>
              <a:gd name="connsiteX3" fmla="*/ 388464 w 531582"/>
              <a:gd name="connsiteY3" fmla="*/ 184009 h 587077"/>
              <a:gd name="connsiteX4" fmla="*/ 403068 w 531582"/>
              <a:gd name="connsiteY4" fmla="*/ 81782 h 587077"/>
              <a:gd name="connsiteX5" fmla="*/ 20445 w 531582"/>
              <a:gd name="connsiteY5" fmla="*/ 0 h 587077"/>
              <a:gd name="connsiteX6" fmla="*/ 0 w 531582"/>
              <a:gd name="connsiteY6" fmla="*/ 116831 h 58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1582" h="587077">
                <a:moveTo>
                  <a:pt x="306682" y="587078"/>
                </a:moveTo>
                <a:lnTo>
                  <a:pt x="531583" y="461484"/>
                </a:lnTo>
                <a:lnTo>
                  <a:pt x="417672" y="315445"/>
                </a:lnTo>
                <a:lnTo>
                  <a:pt x="388464" y="184009"/>
                </a:lnTo>
                <a:lnTo>
                  <a:pt x="403068" y="81782"/>
                </a:lnTo>
                <a:lnTo>
                  <a:pt x="20445" y="0"/>
                </a:lnTo>
                <a:lnTo>
                  <a:pt x="0" y="116831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001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4DD788-D814-B188-7F4C-25EBA0A8C530}"/>
              </a:ext>
            </a:extLst>
          </p:cNvPr>
          <p:cNvSpPr/>
          <p:nvPr/>
        </p:nvSpPr>
        <p:spPr>
          <a:xfrm>
            <a:off x="4148415" y="2772849"/>
            <a:ext cx="1009464" cy="1084076"/>
          </a:xfrm>
          <a:custGeom>
            <a:avLst/>
            <a:gdLst>
              <a:gd name="connsiteX0" fmla="*/ 0 w 671780"/>
              <a:gd name="connsiteY0" fmla="*/ 630889 h 721433"/>
              <a:gd name="connsiteX1" fmla="*/ 414751 w 671780"/>
              <a:gd name="connsiteY1" fmla="*/ 721434 h 721433"/>
              <a:gd name="connsiteX2" fmla="*/ 426434 w 671780"/>
              <a:gd name="connsiteY2" fmla="*/ 633810 h 721433"/>
              <a:gd name="connsiteX3" fmla="*/ 493612 w 671780"/>
              <a:gd name="connsiteY3" fmla="*/ 528662 h 721433"/>
              <a:gd name="connsiteX4" fmla="*/ 671780 w 671780"/>
              <a:gd name="connsiteY4" fmla="*/ 405989 h 721433"/>
              <a:gd name="connsiteX5" fmla="*/ 400147 w 671780"/>
              <a:gd name="connsiteY5" fmla="*/ 0 h 721433"/>
              <a:gd name="connsiteX6" fmla="*/ 230742 w 671780"/>
              <a:gd name="connsiteY6" fmla="*/ 105148 h 721433"/>
              <a:gd name="connsiteX7" fmla="*/ 172326 w 671780"/>
              <a:gd name="connsiteY7" fmla="*/ 172326 h 721433"/>
              <a:gd name="connsiteX8" fmla="*/ 11683 w 671780"/>
              <a:gd name="connsiteY8" fmla="*/ 405989 h 721433"/>
              <a:gd name="connsiteX9" fmla="*/ 78861 w 671780"/>
              <a:gd name="connsiteY9" fmla="*/ 432276 h 72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71780" h="721433">
                <a:moveTo>
                  <a:pt x="0" y="630889"/>
                </a:moveTo>
                <a:lnTo>
                  <a:pt x="414751" y="721434"/>
                </a:lnTo>
                <a:lnTo>
                  <a:pt x="426434" y="633810"/>
                </a:lnTo>
                <a:lnTo>
                  <a:pt x="493612" y="528662"/>
                </a:lnTo>
                <a:lnTo>
                  <a:pt x="671780" y="405989"/>
                </a:lnTo>
                <a:lnTo>
                  <a:pt x="400147" y="0"/>
                </a:lnTo>
                <a:lnTo>
                  <a:pt x="230742" y="105148"/>
                </a:lnTo>
                <a:lnTo>
                  <a:pt x="172326" y="172326"/>
                </a:lnTo>
                <a:lnTo>
                  <a:pt x="11683" y="405989"/>
                </a:lnTo>
                <a:lnTo>
                  <a:pt x="78861" y="432276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001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FB48638-175D-08B2-8907-B7AB8BAAEEF4}"/>
              </a:ext>
            </a:extLst>
          </p:cNvPr>
          <p:cNvSpPr/>
          <p:nvPr/>
        </p:nvSpPr>
        <p:spPr>
          <a:xfrm>
            <a:off x="4982319" y="2373453"/>
            <a:ext cx="1088465" cy="899739"/>
          </a:xfrm>
          <a:custGeom>
            <a:avLst/>
            <a:gdLst>
              <a:gd name="connsiteX0" fmla="*/ 251187 w 724354"/>
              <a:gd name="connsiteY0" fmla="*/ 598761 h 598760"/>
              <a:gd name="connsiteX1" fmla="*/ 0 w 724354"/>
              <a:gd name="connsiteY1" fmla="*/ 204455 h 598760"/>
              <a:gd name="connsiteX2" fmla="*/ 192772 w 724354"/>
              <a:gd name="connsiteY2" fmla="*/ 90544 h 598760"/>
              <a:gd name="connsiteX3" fmla="*/ 601681 w 724354"/>
              <a:gd name="connsiteY3" fmla="*/ 0 h 598760"/>
              <a:gd name="connsiteX4" fmla="*/ 724354 w 724354"/>
              <a:gd name="connsiteY4" fmla="*/ 43812 h 598760"/>
              <a:gd name="connsiteX5" fmla="*/ 627968 w 724354"/>
              <a:gd name="connsiteY5" fmla="*/ 481929 h 598760"/>
              <a:gd name="connsiteX6" fmla="*/ 540345 w 724354"/>
              <a:gd name="connsiteY6" fmla="*/ 449801 h 598760"/>
              <a:gd name="connsiteX7" fmla="*/ 417672 w 724354"/>
              <a:gd name="connsiteY7" fmla="*/ 476088 h 598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4354" h="598760">
                <a:moveTo>
                  <a:pt x="251187" y="598761"/>
                </a:moveTo>
                <a:lnTo>
                  <a:pt x="0" y="204455"/>
                </a:lnTo>
                <a:lnTo>
                  <a:pt x="192772" y="90544"/>
                </a:lnTo>
                <a:lnTo>
                  <a:pt x="601681" y="0"/>
                </a:lnTo>
                <a:lnTo>
                  <a:pt x="724354" y="43812"/>
                </a:lnTo>
                <a:lnTo>
                  <a:pt x="627968" y="481929"/>
                </a:lnTo>
                <a:lnTo>
                  <a:pt x="540345" y="449801"/>
                </a:lnTo>
                <a:lnTo>
                  <a:pt x="417672" y="476088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n-001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6345896-C755-FFD9-C0E0-C7BAFA0AB23A}"/>
              </a:ext>
            </a:extLst>
          </p:cNvPr>
          <p:cNvSpPr/>
          <p:nvPr/>
        </p:nvSpPr>
        <p:spPr>
          <a:xfrm>
            <a:off x="6158564" y="2496344"/>
            <a:ext cx="653956" cy="904128"/>
          </a:xfrm>
          <a:custGeom>
            <a:avLst/>
            <a:gdLst>
              <a:gd name="connsiteX0" fmla="*/ 105148 w 435196"/>
              <a:gd name="connsiteY0" fmla="*/ 0 h 601681"/>
              <a:gd name="connsiteX1" fmla="*/ 0 w 435196"/>
              <a:gd name="connsiteY1" fmla="*/ 438118 h 601681"/>
              <a:gd name="connsiteX2" fmla="*/ 96386 w 435196"/>
              <a:gd name="connsiteY2" fmla="*/ 441038 h 601681"/>
              <a:gd name="connsiteX3" fmla="*/ 216138 w 435196"/>
              <a:gd name="connsiteY3" fmla="*/ 601681 h 601681"/>
              <a:gd name="connsiteX4" fmla="*/ 435197 w 435196"/>
              <a:gd name="connsiteY4" fmla="*/ 572474 h 601681"/>
              <a:gd name="connsiteX5" fmla="*/ 362177 w 435196"/>
              <a:gd name="connsiteY5" fmla="*/ 32129 h 601681"/>
              <a:gd name="connsiteX6" fmla="*/ 277474 w 435196"/>
              <a:gd name="connsiteY6" fmla="*/ 40891 h 601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196" h="601681">
                <a:moveTo>
                  <a:pt x="105148" y="0"/>
                </a:moveTo>
                <a:lnTo>
                  <a:pt x="0" y="438118"/>
                </a:lnTo>
                <a:lnTo>
                  <a:pt x="96386" y="441038"/>
                </a:lnTo>
                <a:lnTo>
                  <a:pt x="216138" y="601681"/>
                </a:lnTo>
                <a:lnTo>
                  <a:pt x="435197" y="572474"/>
                </a:lnTo>
                <a:lnTo>
                  <a:pt x="362177" y="32129"/>
                </a:lnTo>
                <a:lnTo>
                  <a:pt x="277474" y="40891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001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4195D85-FEBC-70C9-D479-2CAA09849F32}"/>
              </a:ext>
            </a:extLst>
          </p:cNvPr>
          <p:cNvSpPr/>
          <p:nvPr/>
        </p:nvSpPr>
        <p:spPr>
          <a:xfrm>
            <a:off x="6419759" y="4679489"/>
            <a:ext cx="524593" cy="751957"/>
          </a:xfrm>
          <a:custGeom>
            <a:avLst/>
            <a:gdLst>
              <a:gd name="connsiteX0" fmla="*/ 116831 w 388464"/>
              <a:gd name="connsiteY0" fmla="*/ 0 h 473166"/>
              <a:gd name="connsiteX1" fmla="*/ 330049 w 388464"/>
              <a:gd name="connsiteY1" fmla="*/ 90544 h 473166"/>
              <a:gd name="connsiteX2" fmla="*/ 350494 w 388464"/>
              <a:gd name="connsiteY2" fmla="*/ 242425 h 473166"/>
              <a:gd name="connsiteX3" fmla="*/ 388464 w 388464"/>
              <a:gd name="connsiteY3" fmla="*/ 297920 h 473166"/>
              <a:gd name="connsiteX4" fmla="*/ 166485 w 388464"/>
              <a:gd name="connsiteY4" fmla="*/ 473167 h 473166"/>
              <a:gd name="connsiteX5" fmla="*/ 0 w 388464"/>
              <a:gd name="connsiteY5" fmla="*/ 230742 h 473166"/>
              <a:gd name="connsiteX6" fmla="*/ 87624 w 388464"/>
              <a:gd name="connsiteY6" fmla="*/ 169405 h 473166"/>
              <a:gd name="connsiteX0" fmla="*/ 116831 w 388464"/>
              <a:gd name="connsiteY0" fmla="*/ 0 h 464085"/>
              <a:gd name="connsiteX1" fmla="*/ 330049 w 388464"/>
              <a:gd name="connsiteY1" fmla="*/ 90544 h 464085"/>
              <a:gd name="connsiteX2" fmla="*/ 350494 w 388464"/>
              <a:gd name="connsiteY2" fmla="*/ 242425 h 464085"/>
              <a:gd name="connsiteX3" fmla="*/ 388464 w 388464"/>
              <a:gd name="connsiteY3" fmla="*/ 297920 h 464085"/>
              <a:gd name="connsiteX4" fmla="*/ 220979 w 388464"/>
              <a:gd name="connsiteY4" fmla="*/ 464085 h 464085"/>
              <a:gd name="connsiteX5" fmla="*/ 0 w 388464"/>
              <a:gd name="connsiteY5" fmla="*/ 230742 h 464085"/>
              <a:gd name="connsiteX6" fmla="*/ 87624 w 388464"/>
              <a:gd name="connsiteY6" fmla="*/ 169405 h 464085"/>
              <a:gd name="connsiteX7" fmla="*/ 116831 w 388464"/>
              <a:gd name="connsiteY7" fmla="*/ 0 h 464085"/>
              <a:gd name="connsiteX0" fmla="*/ 89584 w 361217"/>
              <a:gd name="connsiteY0" fmla="*/ 0 h 464085"/>
              <a:gd name="connsiteX1" fmla="*/ 302802 w 361217"/>
              <a:gd name="connsiteY1" fmla="*/ 90544 h 464085"/>
              <a:gd name="connsiteX2" fmla="*/ 323247 w 361217"/>
              <a:gd name="connsiteY2" fmla="*/ 242425 h 464085"/>
              <a:gd name="connsiteX3" fmla="*/ 361217 w 361217"/>
              <a:gd name="connsiteY3" fmla="*/ 297920 h 464085"/>
              <a:gd name="connsiteX4" fmla="*/ 193732 w 361217"/>
              <a:gd name="connsiteY4" fmla="*/ 464085 h 464085"/>
              <a:gd name="connsiteX5" fmla="*/ 0 w 361217"/>
              <a:gd name="connsiteY5" fmla="*/ 188358 h 464085"/>
              <a:gd name="connsiteX6" fmla="*/ 60377 w 361217"/>
              <a:gd name="connsiteY6" fmla="*/ 169405 h 464085"/>
              <a:gd name="connsiteX7" fmla="*/ 89584 w 361217"/>
              <a:gd name="connsiteY7" fmla="*/ 0 h 464085"/>
              <a:gd name="connsiteX0" fmla="*/ 98666 w 361217"/>
              <a:gd name="connsiteY0" fmla="*/ 0 h 503442"/>
              <a:gd name="connsiteX1" fmla="*/ 302802 w 361217"/>
              <a:gd name="connsiteY1" fmla="*/ 129901 h 503442"/>
              <a:gd name="connsiteX2" fmla="*/ 323247 w 361217"/>
              <a:gd name="connsiteY2" fmla="*/ 281782 h 503442"/>
              <a:gd name="connsiteX3" fmla="*/ 361217 w 361217"/>
              <a:gd name="connsiteY3" fmla="*/ 337277 h 503442"/>
              <a:gd name="connsiteX4" fmla="*/ 193732 w 361217"/>
              <a:gd name="connsiteY4" fmla="*/ 503442 h 503442"/>
              <a:gd name="connsiteX5" fmla="*/ 0 w 361217"/>
              <a:gd name="connsiteY5" fmla="*/ 227715 h 503442"/>
              <a:gd name="connsiteX6" fmla="*/ 60377 w 361217"/>
              <a:gd name="connsiteY6" fmla="*/ 208762 h 503442"/>
              <a:gd name="connsiteX7" fmla="*/ 98666 w 361217"/>
              <a:gd name="connsiteY7" fmla="*/ 0 h 503442"/>
              <a:gd name="connsiteX0" fmla="*/ 98666 w 361217"/>
              <a:gd name="connsiteY0" fmla="*/ 0 h 491332"/>
              <a:gd name="connsiteX1" fmla="*/ 302802 w 361217"/>
              <a:gd name="connsiteY1" fmla="*/ 129901 h 491332"/>
              <a:gd name="connsiteX2" fmla="*/ 323247 w 361217"/>
              <a:gd name="connsiteY2" fmla="*/ 281782 h 491332"/>
              <a:gd name="connsiteX3" fmla="*/ 361217 w 361217"/>
              <a:gd name="connsiteY3" fmla="*/ 337277 h 491332"/>
              <a:gd name="connsiteX4" fmla="*/ 217951 w 361217"/>
              <a:gd name="connsiteY4" fmla="*/ 491332 h 491332"/>
              <a:gd name="connsiteX5" fmla="*/ 0 w 361217"/>
              <a:gd name="connsiteY5" fmla="*/ 227715 h 491332"/>
              <a:gd name="connsiteX6" fmla="*/ 60377 w 361217"/>
              <a:gd name="connsiteY6" fmla="*/ 208762 h 491332"/>
              <a:gd name="connsiteX7" fmla="*/ 98666 w 361217"/>
              <a:gd name="connsiteY7" fmla="*/ 0 h 491332"/>
              <a:gd name="connsiteX0" fmla="*/ 86556 w 349107"/>
              <a:gd name="connsiteY0" fmla="*/ 0 h 491332"/>
              <a:gd name="connsiteX1" fmla="*/ 290692 w 349107"/>
              <a:gd name="connsiteY1" fmla="*/ 129901 h 491332"/>
              <a:gd name="connsiteX2" fmla="*/ 311137 w 349107"/>
              <a:gd name="connsiteY2" fmla="*/ 281782 h 491332"/>
              <a:gd name="connsiteX3" fmla="*/ 349107 w 349107"/>
              <a:gd name="connsiteY3" fmla="*/ 337277 h 491332"/>
              <a:gd name="connsiteX4" fmla="*/ 205841 w 349107"/>
              <a:gd name="connsiteY4" fmla="*/ 491332 h 491332"/>
              <a:gd name="connsiteX5" fmla="*/ 0 w 349107"/>
              <a:gd name="connsiteY5" fmla="*/ 227715 h 491332"/>
              <a:gd name="connsiteX6" fmla="*/ 48267 w 349107"/>
              <a:gd name="connsiteY6" fmla="*/ 208762 h 491332"/>
              <a:gd name="connsiteX7" fmla="*/ 86556 w 349107"/>
              <a:gd name="connsiteY7" fmla="*/ 0 h 491332"/>
              <a:gd name="connsiteX0" fmla="*/ 86556 w 349107"/>
              <a:gd name="connsiteY0" fmla="*/ 0 h 491332"/>
              <a:gd name="connsiteX1" fmla="*/ 290692 w 349107"/>
              <a:gd name="connsiteY1" fmla="*/ 129901 h 491332"/>
              <a:gd name="connsiteX2" fmla="*/ 311137 w 349107"/>
              <a:gd name="connsiteY2" fmla="*/ 281782 h 491332"/>
              <a:gd name="connsiteX3" fmla="*/ 349107 w 349107"/>
              <a:gd name="connsiteY3" fmla="*/ 337277 h 491332"/>
              <a:gd name="connsiteX4" fmla="*/ 205841 w 349107"/>
              <a:gd name="connsiteY4" fmla="*/ 491332 h 491332"/>
              <a:gd name="connsiteX5" fmla="*/ 0 w 349107"/>
              <a:gd name="connsiteY5" fmla="*/ 227715 h 491332"/>
              <a:gd name="connsiteX6" fmla="*/ 54321 w 349107"/>
              <a:gd name="connsiteY6" fmla="*/ 181515 h 491332"/>
              <a:gd name="connsiteX7" fmla="*/ 86556 w 349107"/>
              <a:gd name="connsiteY7" fmla="*/ 0 h 491332"/>
              <a:gd name="connsiteX0" fmla="*/ 86556 w 349107"/>
              <a:gd name="connsiteY0" fmla="*/ 0 h 500414"/>
              <a:gd name="connsiteX1" fmla="*/ 290692 w 349107"/>
              <a:gd name="connsiteY1" fmla="*/ 129901 h 500414"/>
              <a:gd name="connsiteX2" fmla="*/ 311137 w 349107"/>
              <a:gd name="connsiteY2" fmla="*/ 281782 h 500414"/>
              <a:gd name="connsiteX3" fmla="*/ 349107 w 349107"/>
              <a:gd name="connsiteY3" fmla="*/ 337277 h 500414"/>
              <a:gd name="connsiteX4" fmla="*/ 187676 w 349107"/>
              <a:gd name="connsiteY4" fmla="*/ 500414 h 500414"/>
              <a:gd name="connsiteX5" fmla="*/ 0 w 349107"/>
              <a:gd name="connsiteY5" fmla="*/ 227715 h 500414"/>
              <a:gd name="connsiteX6" fmla="*/ 54321 w 349107"/>
              <a:gd name="connsiteY6" fmla="*/ 181515 h 500414"/>
              <a:gd name="connsiteX7" fmla="*/ 86556 w 349107"/>
              <a:gd name="connsiteY7" fmla="*/ 0 h 500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107" h="500414">
                <a:moveTo>
                  <a:pt x="86556" y="0"/>
                </a:moveTo>
                <a:lnTo>
                  <a:pt x="290692" y="129901"/>
                </a:lnTo>
                <a:lnTo>
                  <a:pt x="311137" y="281782"/>
                </a:lnTo>
                <a:lnTo>
                  <a:pt x="349107" y="337277"/>
                </a:lnTo>
                <a:lnTo>
                  <a:pt x="187676" y="500414"/>
                </a:lnTo>
                <a:lnTo>
                  <a:pt x="0" y="227715"/>
                </a:lnTo>
                <a:lnTo>
                  <a:pt x="54321" y="181515"/>
                </a:lnTo>
                <a:lnTo>
                  <a:pt x="86556" y="0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00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00FB940-9353-6FA4-8E44-FAE5AA5CF4FF}"/>
              </a:ext>
            </a:extLst>
          </p:cNvPr>
          <p:cNvSpPr/>
          <p:nvPr/>
        </p:nvSpPr>
        <p:spPr>
          <a:xfrm>
            <a:off x="5609942" y="5168107"/>
            <a:ext cx="919699" cy="663858"/>
          </a:xfrm>
          <a:custGeom>
            <a:avLst/>
            <a:gdLst>
              <a:gd name="connsiteX0" fmla="*/ 64257 w 566632"/>
              <a:gd name="connsiteY0" fmla="*/ 64257 h 420592"/>
              <a:gd name="connsiteX1" fmla="*/ 151881 w 566632"/>
              <a:gd name="connsiteY1" fmla="*/ 70099 h 420592"/>
              <a:gd name="connsiteX2" fmla="*/ 294999 w 566632"/>
              <a:gd name="connsiteY2" fmla="*/ 43812 h 420592"/>
              <a:gd name="connsiteX3" fmla="*/ 382623 w 566632"/>
              <a:gd name="connsiteY3" fmla="*/ 0 h 420592"/>
              <a:gd name="connsiteX4" fmla="*/ 566632 w 566632"/>
              <a:gd name="connsiteY4" fmla="*/ 283316 h 420592"/>
              <a:gd name="connsiteX5" fmla="*/ 379702 w 566632"/>
              <a:gd name="connsiteY5" fmla="*/ 388464 h 420592"/>
              <a:gd name="connsiteX6" fmla="*/ 224900 w 566632"/>
              <a:gd name="connsiteY6" fmla="*/ 420593 h 420592"/>
              <a:gd name="connsiteX7" fmla="*/ 0 w 566632"/>
              <a:gd name="connsiteY7" fmla="*/ 411831 h 420592"/>
              <a:gd name="connsiteX0" fmla="*/ 64257 w 612043"/>
              <a:gd name="connsiteY0" fmla="*/ 64257 h 420593"/>
              <a:gd name="connsiteX1" fmla="*/ 151881 w 612043"/>
              <a:gd name="connsiteY1" fmla="*/ 70099 h 420593"/>
              <a:gd name="connsiteX2" fmla="*/ 294999 w 612043"/>
              <a:gd name="connsiteY2" fmla="*/ 43812 h 420593"/>
              <a:gd name="connsiteX3" fmla="*/ 382623 w 612043"/>
              <a:gd name="connsiteY3" fmla="*/ 0 h 420593"/>
              <a:gd name="connsiteX4" fmla="*/ 612043 w 612043"/>
              <a:gd name="connsiteY4" fmla="*/ 256068 h 420593"/>
              <a:gd name="connsiteX5" fmla="*/ 379702 w 612043"/>
              <a:gd name="connsiteY5" fmla="*/ 388464 h 420593"/>
              <a:gd name="connsiteX6" fmla="*/ 224900 w 612043"/>
              <a:gd name="connsiteY6" fmla="*/ 420593 h 420593"/>
              <a:gd name="connsiteX7" fmla="*/ 0 w 612043"/>
              <a:gd name="connsiteY7" fmla="*/ 411831 h 420593"/>
              <a:gd name="connsiteX8" fmla="*/ 64257 w 612043"/>
              <a:gd name="connsiteY8" fmla="*/ 64257 h 420593"/>
              <a:gd name="connsiteX0" fmla="*/ 64257 w 612043"/>
              <a:gd name="connsiteY0" fmla="*/ 85449 h 441785"/>
              <a:gd name="connsiteX1" fmla="*/ 151881 w 612043"/>
              <a:gd name="connsiteY1" fmla="*/ 91291 h 441785"/>
              <a:gd name="connsiteX2" fmla="*/ 294999 w 612043"/>
              <a:gd name="connsiteY2" fmla="*/ 65004 h 441785"/>
              <a:gd name="connsiteX3" fmla="*/ 431062 w 612043"/>
              <a:gd name="connsiteY3" fmla="*/ 0 h 441785"/>
              <a:gd name="connsiteX4" fmla="*/ 612043 w 612043"/>
              <a:gd name="connsiteY4" fmla="*/ 277260 h 441785"/>
              <a:gd name="connsiteX5" fmla="*/ 379702 w 612043"/>
              <a:gd name="connsiteY5" fmla="*/ 409656 h 441785"/>
              <a:gd name="connsiteX6" fmla="*/ 224900 w 612043"/>
              <a:gd name="connsiteY6" fmla="*/ 441785 h 441785"/>
              <a:gd name="connsiteX7" fmla="*/ 0 w 612043"/>
              <a:gd name="connsiteY7" fmla="*/ 433023 h 441785"/>
              <a:gd name="connsiteX8" fmla="*/ 64257 w 612043"/>
              <a:gd name="connsiteY8" fmla="*/ 85449 h 441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2043" h="441785">
                <a:moveTo>
                  <a:pt x="64257" y="85449"/>
                </a:moveTo>
                <a:lnTo>
                  <a:pt x="151881" y="91291"/>
                </a:lnTo>
                <a:lnTo>
                  <a:pt x="294999" y="65004"/>
                </a:lnTo>
                <a:lnTo>
                  <a:pt x="431062" y="0"/>
                </a:lnTo>
                <a:lnTo>
                  <a:pt x="612043" y="277260"/>
                </a:lnTo>
                <a:lnTo>
                  <a:pt x="379702" y="409656"/>
                </a:lnTo>
                <a:lnTo>
                  <a:pt x="224900" y="441785"/>
                </a:lnTo>
                <a:lnTo>
                  <a:pt x="0" y="433023"/>
                </a:lnTo>
                <a:lnTo>
                  <a:pt x="64257" y="85449"/>
                </a:lnTo>
                <a:close/>
              </a:path>
            </a:pathLst>
          </a:custGeom>
          <a:solidFill>
            <a:srgbClr val="6AACFF"/>
          </a:solidFill>
          <a:ln w="2919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001" dirty="0"/>
          </a:p>
        </p:txBody>
      </p:sp>
      <p:grpSp>
        <p:nvGrpSpPr>
          <p:cNvPr id="39" name="Mosque">
            <a:extLst>
              <a:ext uri="{FF2B5EF4-FFF2-40B4-BE49-F238E27FC236}">
                <a16:creationId xmlns:a16="http://schemas.microsoft.com/office/drawing/2014/main" id="{F01CEC9D-C886-F92F-076F-B566B3DAE30B}"/>
              </a:ext>
            </a:extLst>
          </p:cNvPr>
          <p:cNvGrpSpPr>
            <a:grpSpLocks/>
          </p:cNvGrpSpPr>
          <p:nvPr/>
        </p:nvGrpSpPr>
        <p:grpSpPr>
          <a:xfrm>
            <a:off x="3217952" y="534472"/>
            <a:ext cx="4424086" cy="5789056"/>
            <a:chOff x="3217952" y="534472"/>
            <a:chExt cx="4424086" cy="5789056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7B452A3-6E0D-3E48-CEDA-49147CE66BC7}"/>
                </a:ext>
              </a:extLst>
            </p:cNvPr>
            <p:cNvSpPr>
              <a:spLocks/>
            </p:cNvSpPr>
            <p:nvPr/>
          </p:nvSpPr>
          <p:spPr>
            <a:xfrm>
              <a:off x="6413126" y="534472"/>
              <a:ext cx="1228912" cy="4819093"/>
            </a:xfrm>
            <a:custGeom>
              <a:avLst/>
              <a:gdLst>
                <a:gd name="connsiteX0" fmla="*/ 365098 w 817819"/>
                <a:gd name="connsiteY0" fmla="*/ 3186575 h 3207020"/>
                <a:gd name="connsiteX1" fmla="*/ 394306 w 817819"/>
                <a:gd name="connsiteY1" fmla="*/ 3207021 h 3207020"/>
                <a:gd name="connsiteX2" fmla="*/ 408910 w 817819"/>
                <a:gd name="connsiteY2" fmla="*/ 3198258 h 3207020"/>
                <a:gd name="connsiteX3" fmla="*/ 429355 w 817819"/>
                <a:gd name="connsiteY3" fmla="*/ 3166130 h 3207020"/>
                <a:gd name="connsiteX4" fmla="*/ 487771 w 817819"/>
                <a:gd name="connsiteY4" fmla="*/ 3189496 h 3207020"/>
                <a:gd name="connsiteX5" fmla="*/ 575394 w 817819"/>
                <a:gd name="connsiteY5" fmla="*/ 3171971 h 3207020"/>
                <a:gd name="connsiteX6" fmla="*/ 654256 w 817819"/>
                <a:gd name="connsiteY6" fmla="*/ 3154446 h 3207020"/>
                <a:gd name="connsiteX7" fmla="*/ 709750 w 817819"/>
                <a:gd name="connsiteY7" fmla="*/ 3090189 h 3207020"/>
                <a:gd name="connsiteX8" fmla="*/ 730196 w 817819"/>
                <a:gd name="connsiteY8" fmla="*/ 3020090 h 3207020"/>
                <a:gd name="connsiteX9" fmla="*/ 715592 w 817819"/>
                <a:gd name="connsiteY9" fmla="*/ 2885734 h 3207020"/>
                <a:gd name="connsiteX10" fmla="*/ 756483 w 817819"/>
                <a:gd name="connsiteY10" fmla="*/ 2882814 h 3207020"/>
                <a:gd name="connsiteX11" fmla="*/ 703909 w 817819"/>
                <a:gd name="connsiteY11" fmla="*/ 2470983 h 3207020"/>
                <a:gd name="connsiteX12" fmla="*/ 817819 w 817819"/>
                <a:gd name="connsiteY12" fmla="*/ 2450538 h 3207020"/>
                <a:gd name="connsiteX13" fmla="*/ 779849 w 817819"/>
                <a:gd name="connsiteY13" fmla="*/ 2193509 h 3207020"/>
                <a:gd name="connsiteX14" fmla="*/ 677622 w 817819"/>
                <a:gd name="connsiteY14" fmla="*/ 2202271 h 3207020"/>
                <a:gd name="connsiteX15" fmla="*/ 549107 w 817819"/>
                <a:gd name="connsiteY15" fmla="*/ 1139106 h 3207020"/>
                <a:gd name="connsiteX16" fmla="*/ 578315 w 817819"/>
                <a:gd name="connsiteY16" fmla="*/ 1127423 h 3207020"/>
                <a:gd name="connsiteX17" fmla="*/ 569553 w 817819"/>
                <a:gd name="connsiteY17" fmla="*/ 1080690 h 3207020"/>
                <a:gd name="connsiteX18" fmla="*/ 546187 w 817819"/>
                <a:gd name="connsiteY18" fmla="*/ 1083611 h 3207020"/>
                <a:gd name="connsiteX19" fmla="*/ 484850 w 817819"/>
                <a:gd name="connsiteY19" fmla="*/ 616285 h 3207020"/>
                <a:gd name="connsiteX20" fmla="*/ 598761 w 817819"/>
                <a:gd name="connsiteY20" fmla="*/ 598761 h 3207020"/>
                <a:gd name="connsiteX21" fmla="*/ 560790 w 817819"/>
                <a:gd name="connsiteY21" fmla="*/ 330049 h 3207020"/>
                <a:gd name="connsiteX22" fmla="*/ 540345 w 817819"/>
                <a:gd name="connsiteY22" fmla="*/ 327128 h 3207020"/>
                <a:gd name="connsiteX23" fmla="*/ 531583 w 817819"/>
                <a:gd name="connsiteY23" fmla="*/ 166485 h 3207020"/>
                <a:gd name="connsiteX24" fmla="*/ 514058 w 817819"/>
                <a:gd name="connsiteY24" fmla="*/ 146039 h 3207020"/>
                <a:gd name="connsiteX25" fmla="*/ 505296 w 817819"/>
                <a:gd name="connsiteY25" fmla="*/ 78861 h 3207020"/>
                <a:gd name="connsiteX26" fmla="*/ 484850 w 817819"/>
                <a:gd name="connsiteY26" fmla="*/ 73020 h 3207020"/>
                <a:gd name="connsiteX27" fmla="*/ 435197 w 817819"/>
                <a:gd name="connsiteY27" fmla="*/ 84703 h 3207020"/>
                <a:gd name="connsiteX28" fmla="*/ 429355 w 817819"/>
                <a:gd name="connsiteY28" fmla="*/ 67178 h 3207020"/>
                <a:gd name="connsiteX29" fmla="*/ 370940 w 817819"/>
                <a:gd name="connsiteY29" fmla="*/ 58416 h 3207020"/>
                <a:gd name="connsiteX30" fmla="*/ 370940 w 817819"/>
                <a:gd name="connsiteY30" fmla="*/ 0 h 3207020"/>
                <a:gd name="connsiteX31" fmla="*/ 108069 w 817819"/>
                <a:gd name="connsiteY31" fmla="*/ 23366 h 3207020"/>
                <a:gd name="connsiteX32" fmla="*/ 125594 w 817819"/>
                <a:gd name="connsiteY32" fmla="*/ 96386 h 3207020"/>
                <a:gd name="connsiteX33" fmla="*/ 102227 w 817819"/>
                <a:gd name="connsiteY33" fmla="*/ 99307 h 3207020"/>
                <a:gd name="connsiteX34" fmla="*/ 67178 w 817819"/>
                <a:gd name="connsiteY34" fmla="*/ 122673 h 3207020"/>
                <a:gd name="connsiteX35" fmla="*/ 23366 w 817819"/>
                <a:gd name="connsiteY35" fmla="*/ 134356 h 3207020"/>
                <a:gd name="connsiteX36" fmla="*/ 0 w 817819"/>
                <a:gd name="connsiteY36" fmla="*/ 148960 h 3207020"/>
                <a:gd name="connsiteX37" fmla="*/ 35049 w 817819"/>
                <a:gd name="connsiteY37" fmla="*/ 394306 h 3207020"/>
                <a:gd name="connsiteX38" fmla="*/ 5842 w 817819"/>
                <a:gd name="connsiteY38" fmla="*/ 400147 h 3207020"/>
                <a:gd name="connsiteX39" fmla="*/ 43812 w 817819"/>
                <a:gd name="connsiteY39" fmla="*/ 671780 h 3207020"/>
                <a:gd name="connsiteX40" fmla="*/ 146039 w 817819"/>
                <a:gd name="connsiteY40" fmla="*/ 657176 h 3207020"/>
                <a:gd name="connsiteX41" fmla="*/ 192772 w 817819"/>
                <a:gd name="connsiteY41" fmla="*/ 1033957 h 3207020"/>
                <a:gd name="connsiteX42" fmla="*/ 78861 w 817819"/>
                <a:gd name="connsiteY42" fmla="*/ 1045641 h 3207020"/>
                <a:gd name="connsiteX43" fmla="*/ 116831 w 817819"/>
                <a:gd name="connsiteY43" fmla="*/ 1305590 h 320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17819" h="3207020">
                  <a:moveTo>
                    <a:pt x="365098" y="3186575"/>
                  </a:moveTo>
                  <a:lnTo>
                    <a:pt x="394306" y="3207021"/>
                  </a:lnTo>
                  <a:lnTo>
                    <a:pt x="408910" y="3198258"/>
                  </a:lnTo>
                  <a:lnTo>
                    <a:pt x="429355" y="3166130"/>
                  </a:lnTo>
                  <a:lnTo>
                    <a:pt x="487771" y="3189496"/>
                  </a:lnTo>
                  <a:lnTo>
                    <a:pt x="575394" y="3171971"/>
                  </a:lnTo>
                  <a:lnTo>
                    <a:pt x="654256" y="3154446"/>
                  </a:lnTo>
                  <a:lnTo>
                    <a:pt x="709750" y="3090189"/>
                  </a:lnTo>
                  <a:lnTo>
                    <a:pt x="730196" y="3020090"/>
                  </a:lnTo>
                  <a:lnTo>
                    <a:pt x="715592" y="2885734"/>
                  </a:lnTo>
                  <a:lnTo>
                    <a:pt x="756483" y="2882814"/>
                  </a:lnTo>
                  <a:lnTo>
                    <a:pt x="703909" y="2470983"/>
                  </a:lnTo>
                  <a:lnTo>
                    <a:pt x="817819" y="2450538"/>
                  </a:lnTo>
                  <a:lnTo>
                    <a:pt x="779849" y="2193509"/>
                  </a:lnTo>
                  <a:lnTo>
                    <a:pt x="677622" y="2202271"/>
                  </a:lnTo>
                  <a:lnTo>
                    <a:pt x="549107" y="1139106"/>
                  </a:lnTo>
                  <a:lnTo>
                    <a:pt x="578315" y="1127423"/>
                  </a:lnTo>
                  <a:lnTo>
                    <a:pt x="569553" y="1080690"/>
                  </a:lnTo>
                  <a:lnTo>
                    <a:pt x="546187" y="1083611"/>
                  </a:lnTo>
                  <a:lnTo>
                    <a:pt x="484850" y="616285"/>
                  </a:lnTo>
                  <a:lnTo>
                    <a:pt x="598761" y="598761"/>
                  </a:lnTo>
                  <a:lnTo>
                    <a:pt x="560790" y="330049"/>
                  </a:lnTo>
                  <a:lnTo>
                    <a:pt x="540345" y="327128"/>
                  </a:lnTo>
                  <a:lnTo>
                    <a:pt x="531583" y="166485"/>
                  </a:lnTo>
                  <a:lnTo>
                    <a:pt x="514058" y="146039"/>
                  </a:lnTo>
                  <a:lnTo>
                    <a:pt x="505296" y="78861"/>
                  </a:lnTo>
                  <a:lnTo>
                    <a:pt x="484850" y="73020"/>
                  </a:lnTo>
                  <a:lnTo>
                    <a:pt x="435197" y="84703"/>
                  </a:lnTo>
                  <a:lnTo>
                    <a:pt x="429355" y="67178"/>
                  </a:lnTo>
                  <a:lnTo>
                    <a:pt x="370940" y="58416"/>
                  </a:lnTo>
                  <a:lnTo>
                    <a:pt x="370940" y="0"/>
                  </a:lnTo>
                  <a:lnTo>
                    <a:pt x="108069" y="23366"/>
                  </a:lnTo>
                  <a:lnTo>
                    <a:pt x="125594" y="96386"/>
                  </a:lnTo>
                  <a:lnTo>
                    <a:pt x="102227" y="99307"/>
                  </a:lnTo>
                  <a:lnTo>
                    <a:pt x="67178" y="122673"/>
                  </a:lnTo>
                  <a:lnTo>
                    <a:pt x="23366" y="134356"/>
                  </a:lnTo>
                  <a:lnTo>
                    <a:pt x="0" y="148960"/>
                  </a:lnTo>
                  <a:lnTo>
                    <a:pt x="35049" y="394306"/>
                  </a:lnTo>
                  <a:lnTo>
                    <a:pt x="5842" y="400147"/>
                  </a:lnTo>
                  <a:lnTo>
                    <a:pt x="43812" y="671780"/>
                  </a:lnTo>
                  <a:lnTo>
                    <a:pt x="146039" y="657176"/>
                  </a:lnTo>
                  <a:lnTo>
                    <a:pt x="192772" y="1033957"/>
                  </a:lnTo>
                  <a:lnTo>
                    <a:pt x="78861" y="1045641"/>
                  </a:lnTo>
                  <a:lnTo>
                    <a:pt x="116831" y="1305590"/>
                  </a:lnTo>
                </a:path>
              </a:pathLst>
            </a:custGeom>
            <a:noFill/>
            <a:ln w="1576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9E6144D-0F52-D47B-1F95-5378CF698FF6}"/>
                </a:ext>
              </a:extLst>
            </p:cNvPr>
            <p:cNvSpPr>
              <a:spLocks/>
            </p:cNvSpPr>
            <p:nvPr/>
          </p:nvSpPr>
          <p:spPr>
            <a:xfrm>
              <a:off x="4767260" y="3137134"/>
              <a:ext cx="1795090" cy="2115484"/>
            </a:xfrm>
            <a:custGeom>
              <a:avLst/>
              <a:gdLst>
                <a:gd name="connsiteX0" fmla="*/ 128514 w 1194600"/>
                <a:gd name="connsiteY0" fmla="*/ 309603 h 1407817"/>
                <a:gd name="connsiteX1" fmla="*/ 572474 w 1194600"/>
                <a:gd name="connsiteY1" fmla="*/ 23366 h 1407817"/>
                <a:gd name="connsiteX2" fmla="*/ 689305 w 1194600"/>
                <a:gd name="connsiteY2" fmla="*/ 0 h 1407817"/>
                <a:gd name="connsiteX3" fmla="*/ 998908 w 1194600"/>
                <a:gd name="connsiteY3" fmla="*/ 64257 h 1407817"/>
                <a:gd name="connsiteX4" fmla="*/ 1118660 w 1194600"/>
                <a:gd name="connsiteY4" fmla="*/ 245346 h 1407817"/>
                <a:gd name="connsiteX5" fmla="*/ 1194601 w 1194600"/>
                <a:gd name="connsiteY5" fmla="*/ 882077 h 1407817"/>
                <a:gd name="connsiteX6" fmla="*/ 1095294 w 1194600"/>
                <a:gd name="connsiteY6" fmla="*/ 1206284 h 1407817"/>
                <a:gd name="connsiteX7" fmla="*/ 844106 w 1194600"/>
                <a:gd name="connsiteY7" fmla="*/ 1378610 h 1407817"/>
                <a:gd name="connsiteX8" fmla="*/ 718513 w 1194600"/>
                <a:gd name="connsiteY8" fmla="*/ 1407818 h 1407817"/>
                <a:gd name="connsiteX9" fmla="*/ 414751 w 1194600"/>
                <a:gd name="connsiteY9" fmla="*/ 1346481 h 1407817"/>
                <a:gd name="connsiteX10" fmla="*/ 315445 w 1194600"/>
                <a:gd name="connsiteY10" fmla="*/ 1282224 h 1407817"/>
                <a:gd name="connsiteX11" fmla="*/ 23366 w 1194600"/>
                <a:gd name="connsiteY11" fmla="*/ 838265 h 1407817"/>
                <a:gd name="connsiteX12" fmla="*/ 0 w 1194600"/>
                <a:gd name="connsiteY12" fmla="*/ 724354 h 1407817"/>
                <a:gd name="connsiteX13" fmla="*/ 64257 w 1194600"/>
                <a:gd name="connsiteY13" fmla="*/ 403068 h 14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94600" h="1407817">
                  <a:moveTo>
                    <a:pt x="128514" y="309603"/>
                  </a:moveTo>
                  <a:lnTo>
                    <a:pt x="572474" y="23366"/>
                  </a:lnTo>
                  <a:lnTo>
                    <a:pt x="689305" y="0"/>
                  </a:lnTo>
                  <a:lnTo>
                    <a:pt x="998908" y="64257"/>
                  </a:lnTo>
                  <a:lnTo>
                    <a:pt x="1118660" y="245346"/>
                  </a:lnTo>
                  <a:lnTo>
                    <a:pt x="1194601" y="882077"/>
                  </a:lnTo>
                  <a:lnTo>
                    <a:pt x="1095294" y="1206284"/>
                  </a:lnTo>
                  <a:lnTo>
                    <a:pt x="844106" y="1378610"/>
                  </a:lnTo>
                  <a:lnTo>
                    <a:pt x="718513" y="1407818"/>
                  </a:lnTo>
                  <a:lnTo>
                    <a:pt x="414751" y="1346481"/>
                  </a:lnTo>
                  <a:lnTo>
                    <a:pt x="315445" y="1282224"/>
                  </a:lnTo>
                  <a:lnTo>
                    <a:pt x="23366" y="838265"/>
                  </a:lnTo>
                  <a:lnTo>
                    <a:pt x="0" y="724354"/>
                  </a:lnTo>
                  <a:lnTo>
                    <a:pt x="64257" y="403068"/>
                  </a:lnTo>
                  <a:close/>
                </a:path>
              </a:pathLst>
            </a:custGeom>
            <a:noFill/>
            <a:ln w="1576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C89FB56-9233-6278-D5A5-7499A39CD678}"/>
                </a:ext>
              </a:extLst>
            </p:cNvPr>
            <p:cNvSpPr>
              <a:spLocks/>
            </p:cNvSpPr>
            <p:nvPr/>
          </p:nvSpPr>
          <p:spPr>
            <a:xfrm>
              <a:off x="4003579" y="2276896"/>
              <a:ext cx="3041559" cy="3730628"/>
            </a:xfrm>
            <a:custGeom>
              <a:avLst/>
              <a:gdLst>
                <a:gd name="connsiteX0" fmla="*/ 49653 w 2024103"/>
                <a:gd name="connsiteY0" fmla="*/ 1232571 h 2482666"/>
                <a:gd name="connsiteX1" fmla="*/ 87624 w 2024103"/>
                <a:gd name="connsiteY1" fmla="*/ 1296828 h 2482666"/>
                <a:gd name="connsiteX2" fmla="*/ 730196 w 2024103"/>
                <a:gd name="connsiteY2" fmla="*/ 2266528 h 2482666"/>
                <a:gd name="connsiteX3" fmla="*/ 738958 w 2024103"/>
                <a:gd name="connsiteY3" fmla="*/ 2260687 h 2482666"/>
                <a:gd name="connsiteX4" fmla="*/ 762325 w 2024103"/>
                <a:gd name="connsiteY4" fmla="*/ 2298657 h 2482666"/>
                <a:gd name="connsiteX5" fmla="*/ 750641 w 2024103"/>
                <a:gd name="connsiteY5" fmla="*/ 2304498 h 2482666"/>
                <a:gd name="connsiteX6" fmla="*/ 794453 w 2024103"/>
                <a:gd name="connsiteY6" fmla="*/ 2374597 h 2482666"/>
                <a:gd name="connsiteX7" fmla="*/ 814899 w 2024103"/>
                <a:gd name="connsiteY7" fmla="*/ 2383360 h 2482666"/>
                <a:gd name="connsiteX8" fmla="*/ 803216 w 2024103"/>
                <a:gd name="connsiteY8" fmla="*/ 2406726 h 2482666"/>
                <a:gd name="connsiteX9" fmla="*/ 832423 w 2024103"/>
                <a:gd name="connsiteY9" fmla="*/ 2415488 h 2482666"/>
                <a:gd name="connsiteX10" fmla="*/ 829503 w 2024103"/>
                <a:gd name="connsiteY10" fmla="*/ 2430092 h 2482666"/>
                <a:gd name="connsiteX11" fmla="*/ 841186 w 2024103"/>
                <a:gd name="connsiteY11" fmla="*/ 2438854 h 2482666"/>
                <a:gd name="connsiteX12" fmla="*/ 917126 w 2024103"/>
                <a:gd name="connsiteY12" fmla="*/ 2441775 h 2482666"/>
                <a:gd name="connsiteX13" fmla="*/ 1101135 w 2024103"/>
                <a:gd name="connsiteY13" fmla="*/ 2482666 h 2482666"/>
                <a:gd name="connsiteX14" fmla="*/ 1106977 w 2024103"/>
                <a:gd name="connsiteY14" fmla="*/ 2465142 h 2482666"/>
                <a:gd name="connsiteX15" fmla="*/ 1133264 w 2024103"/>
                <a:gd name="connsiteY15" fmla="*/ 2473904 h 2482666"/>
                <a:gd name="connsiteX16" fmla="*/ 1139106 w 2024103"/>
                <a:gd name="connsiteY16" fmla="*/ 2450538 h 2482666"/>
                <a:gd name="connsiteX17" fmla="*/ 1314353 w 2024103"/>
                <a:gd name="connsiteY17" fmla="*/ 2459300 h 2482666"/>
                <a:gd name="connsiteX18" fmla="*/ 1410739 w 2024103"/>
                <a:gd name="connsiteY18" fmla="*/ 2424251 h 2482666"/>
                <a:gd name="connsiteX19" fmla="*/ 1416580 w 2024103"/>
                <a:gd name="connsiteY19" fmla="*/ 2444696 h 2482666"/>
                <a:gd name="connsiteX20" fmla="*/ 1492520 w 2024103"/>
                <a:gd name="connsiteY20" fmla="*/ 2415488 h 2482666"/>
                <a:gd name="connsiteX21" fmla="*/ 1472075 w 2024103"/>
                <a:gd name="connsiteY21" fmla="*/ 2383360 h 2482666"/>
                <a:gd name="connsiteX22" fmla="*/ 1618114 w 2024103"/>
                <a:gd name="connsiteY22" fmla="*/ 2286974 h 2482666"/>
                <a:gd name="connsiteX23" fmla="*/ 1629797 w 2024103"/>
                <a:gd name="connsiteY23" fmla="*/ 2298657 h 2482666"/>
                <a:gd name="connsiteX24" fmla="*/ 1828411 w 2024103"/>
                <a:gd name="connsiteY24" fmla="*/ 2164301 h 2482666"/>
                <a:gd name="connsiteX25" fmla="*/ 1886826 w 2024103"/>
                <a:gd name="connsiteY25" fmla="*/ 2132172 h 2482666"/>
                <a:gd name="connsiteX26" fmla="*/ 1869302 w 2024103"/>
                <a:gd name="connsiteY26" fmla="*/ 2105885 h 2482666"/>
                <a:gd name="connsiteX27" fmla="*/ 1959846 w 2024103"/>
                <a:gd name="connsiteY27" fmla="*/ 2029945 h 2482666"/>
                <a:gd name="connsiteX28" fmla="*/ 1971529 w 2024103"/>
                <a:gd name="connsiteY28" fmla="*/ 2012420 h 2482666"/>
                <a:gd name="connsiteX29" fmla="*/ 1986133 w 2024103"/>
                <a:gd name="connsiteY29" fmla="*/ 1986133 h 2482666"/>
                <a:gd name="connsiteX30" fmla="*/ 1965687 w 2024103"/>
                <a:gd name="connsiteY30" fmla="*/ 1977371 h 2482666"/>
                <a:gd name="connsiteX31" fmla="*/ 1989054 w 2024103"/>
                <a:gd name="connsiteY31" fmla="*/ 1942321 h 2482666"/>
                <a:gd name="connsiteX32" fmla="*/ 1945242 w 2024103"/>
                <a:gd name="connsiteY32" fmla="*/ 1889747 h 2482666"/>
                <a:gd name="connsiteX33" fmla="*/ 1930638 w 2024103"/>
                <a:gd name="connsiteY33" fmla="*/ 1775837 h 2482666"/>
                <a:gd name="connsiteX34" fmla="*/ 2024103 w 2024103"/>
                <a:gd name="connsiteY34" fmla="*/ 1661926 h 2482666"/>
                <a:gd name="connsiteX35" fmla="*/ 1977371 w 2024103"/>
                <a:gd name="connsiteY35" fmla="*/ 1253016 h 2482666"/>
                <a:gd name="connsiteX36" fmla="*/ 1936480 w 2024103"/>
                <a:gd name="connsiteY36" fmla="*/ 1007670 h 2482666"/>
                <a:gd name="connsiteX37" fmla="*/ 1930638 w 2024103"/>
                <a:gd name="connsiteY37" fmla="*/ 867473 h 2482666"/>
                <a:gd name="connsiteX38" fmla="*/ 1889747 w 2024103"/>
                <a:gd name="connsiteY38" fmla="*/ 601681 h 2482666"/>
                <a:gd name="connsiteX39" fmla="*/ 1875143 w 2024103"/>
                <a:gd name="connsiteY39" fmla="*/ 455642 h 2482666"/>
                <a:gd name="connsiteX40" fmla="*/ 1840094 w 2024103"/>
                <a:gd name="connsiteY40" fmla="*/ 143118 h 2482666"/>
                <a:gd name="connsiteX41" fmla="*/ 1729104 w 2024103"/>
                <a:gd name="connsiteY41" fmla="*/ 146039 h 2482666"/>
                <a:gd name="connsiteX42" fmla="*/ 1717421 w 2024103"/>
                <a:gd name="connsiteY42" fmla="*/ 143118 h 2482666"/>
                <a:gd name="connsiteX43" fmla="*/ 1369848 w 2024103"/>
                <a:gd name="connsiteY43" fmla="*/ 70099 h 2482666"/>
                <a:gd name="connsiteX44" fmla="*/ 1296828 w 2024103"/>
                <a:gd name="connsiteY44" fmla="*/ 55495 h 2482666"/>
                <a:gd name="connsiteX45" fmla="*/ 1296828 w 2024103"/>
                <a:gd name="connsiteY45" fmla="*/ 29208 h 2482666"/>
                <a:gd name="connsiteX46" fmla="*/ 1279303 w 2024103"/>
                <a:gd name="connsiteY46" fmla="*/ 29208 h 2482666"/>
                <a:gd name="connsiteX47" fmla="*/ 1279303 w 2024103"/>
                <a:gd name="connsiteY47" fmla="*/ 2921 h 2482666"/>
                <a:gd name="connsiteX48" fmla="*/ 1191680 w 2024103"/>
                <a:gd name="connsiteY48" fmla="*/ 0 h 2482666"/>
                <a:gd name="connsiteX49" fmla="*/ 1066086 w 2024103"/>
                <a:gd name="connsiteY49" fmla="*/ 26287 h 2482666"/>
                <a:gd name="connsiteX50" fmla="*/ 867473 w 2024103"/>
                <a:gd name="connsiteY50" fmla="*/ 64257 h 2482666"/>
                <a:gd name="connsiteX51" fmla="*/ 858710 w 2024103"/>
                <a:gd name="connsiteY51" fmla="*/ 35049 h 2482666"/>
                <a:gd name="connsiteX52" fmla="*/ 759404 w 2024103"/>
                <a:gd name="connsiteY52" fmla="*/ 70099 h 2482666"/>
                <a:gd name="connsiteX53" fmla="*/ 768166 w 2024103"/>
                <a:gd name="connsiteY53" fmla="*/ 102227 h 2482666"/>
                <a:gd name="connsiteX54" fmla="*/ 686384 w 2024103"/>
                <a:gd name="connsiteY54" fmla="*/ 160643 h 2482666"/>
                <a:gd name="connsiteX55" fmla="*/ 674701 w 2024103"/>
                <a:gd name="connsiteY55" fmla="*/ 151881 h 2482666"/>
                <a:gd name="connsiteX56" fmla="*/ 411830 w 2024103"/>
                <a:gd name="connsiteY56" fmla="*/ 330049 h 2482666"/>
                <a:gd name="connsiteX57" fmla="*/ 306682 w 2024103"/>
                <a:gd name="connsiteY57" fmla="*/ 394306 h 2482666"/>
                <a:gd name="connsiteX58" fmla="*/ 289158 w 2024103"/>
                <a:gd name="connsiteY58" fmla="*/ 382623 h 2482666"/>
                <a:gd name="connsiteX59" fmla="*/ 216138 w 2024103"/>
                <a:gd name="connsiteY59" fmla="*/ 458563 h 2482666"/>
                <a:gd name="connsiteX60" fmla="*/ 239504 w 2024103"/>
                <a:gd name="connsiteY60" fmla="*/ 479009 h 2482666"/>
                <a:gd name="connsiteX61" fmla="*/ 43812 w 2024103"/>
                <a:gd name="connsiteY61" fmla="*/ 768166 h 2482666"/>
                <a:gd name="connsiteX62" fmla="*/ 125594 w 2024103"/>
                <a:gd name="connsiteY62" fmla="*/ 809057 h 2482666"/>
                <a:gd name="connsiteX63" fmla="*/ 108069 w 2024103"/>
                <a:gd name="connsiteY63" fmla="*/ 861631 h 2482666"/>
                <a:gd name="connsiteX64" fmla="*/ 52574 w 2024103"/>
                <a:gd name="connsiteY64" fmla="*/ 844107 h 2482666"/>
                <a:gd name="connsiteX65" fmla="*/ 49653 w 2024103"/>
                <a:gd name="connsiteY65" fmla="*/ 855790 h 2482666"/>
                <a:gd name="connsiteX66" fmla="*/ 78861 w 2024103"/>
                <a:gd name="connsiteY66" fmla="*/ 873314 h 2482666"/>
                <a:gd name="connsiteX67" fmla="*/ 67178 w 2024103"/>
                <a:gd name="connsiteY67" fmla="*/ 893760 h 2482666"/>
                <a:gd name="connsiteX68" fmla="*/ 55495 w 2024103"/>
                <a:gd name="connsiteY68" fmla="*/ 893760 h 2482666"/>
                <a:gd name="connsiteX69" fmla="*/ 17525 w 2024103"/>
                <a:gd name="connsiteY69" fmla="*/ 1121581 h 2482666"/>
                <a:gd name="connsiteX70" fmla="*/ 2921 w 2024103"/>
                <a:gd name="connsiteY70" fmla="*/ 1121581 h 2482666"/>
                <a:gd name="connsiteX71" fmla="*/ 0 w 2024103"/>
                <a:gd name="connsiteY71" fmla="*/ 1165393 h 2482666"/>
                <a:gd name="connsiteX72" fmla="*/ 17525 w 2024103"/>
                <a:gd name="connsiteY72" fmla="*/ 1171234 h 2482666"/>
                <a:gd name="connsiteX73" fmla="*/ 11683 w 2024103"/>
                <a:gd name="connsiteY73" fmla="*/ 1194601 h 2482666"/>
                <a:gd name="connsiteX74" fmla="*/ 58416 w 2024103"/>
                <a:gd name="connsiteY74" fmla="*/ 1200442 h 248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024103" h="2482666">
                  <a:moveTo>
                    <a:pt x="49653" y="1232571"/>
                  </a:moveTo>
                  <a:lnTo>
                    <a:pt x="87624" y="1296828"/>
                  </a:lnTo>
                  <a:lnTo>
                    <a:pt x="730196" y="2266528"/>
                  </a:lnTo>
                  <a:lnTo>
                    <a:pt x="738958" y="2260687"/>
                  </a:lnTo>
                  <a:lnTo>
                    <a:pt x="762325" y="2298657"/>
                  </a:lnTo>
                  <a:lnTo>
                    <a:pt x="750641" y="2304498"/>
                  </a:lnTo>
                  <a:lnTo>
                    <a:pt x="794453" y="2374597"/>
                  </a:lnTo>
                  <a:lnTo>
                    <a:pt x="814899" y="2383360"/>
                  </a:lnTo>
                  <a:lnTo>
                    <a:pt x="803216" y="2406726"/>
                  </a:lnTo>
                  <a:lnTo>
                    <a:pt x="832423" y="2415488"/>
                  </a:lnTo>
                  <a:lnTo>
                    <a:pt x="829503" y="2430092"/>
                  </a:lnTo>
                  <a:lnTo>
                    <a:pt x="841186" y="2438854"/>
                  </a:lnTo>
                  <a:lnTo>
                    <a:pt x="917126" y="2441775"/>
                  </a:lnTo>
                  <a:lnTo>
                    <a:pt x="1101135" y="2482666"/>
                  </a:lnTo>
                  <a:lnTo>
                    <a:pt x="1106977" y="2465142"/>
                  </a:lnTo>
                  <a:lnTo>
                    <a:pt x="1133264" y="2473904"/>
                  </a:lnTo>
                  <a:lnTo>
                    <a:pt x="1139106" y="2450538"/>
                  </a:lnTo>
                  <a:lnTo>
                    <a:pt x="1314353" y="2459300"/>
                  </a:lnTo>
                  <a:lnTo>
                    <a:pt x="1410739" y="2424251"/>
                  </a:lnTo>
                  <a:lnTo>
                    <a:pt x="1416580" y="2444696"/>
                  </a:lnTo>
                  <a:lnTo>
                    <a:pt x="1492520" y="2415488"/>
                  </a:lnTo>
                  <a:lnTo>
                    <a:pt x="1472075" y="2383360"/>
                  </a:lnTo>
                  <a:lnTo>
                    <a:pt x="1618114" y="2286974"/>
                  </a:lnTo>
                  <a:lnTo>
                    <a:pt x="1629797" y="2298657"/>
                  </a:lnTo>
                  <a:lnTo>
                    <a:pt x="1828411" y="2164301"/>
                  </a:lnTo>
                  <a:lnTo>
                    <a:pt x="1886826" y="2132172"/>
                  </a:lnTo>
                  <a:lnTo>
                    <a:pt x="1869302" y="2105885"/>
                  </a:lnTo>
                  <a:lnTo>
                    <a:pt x="1959846" y="2029945"/>
                  </a:lnTo>
                  <a:lnTo>
                    <a:pt x="1971529" y="2012420"/>
                  </a:lnTo>
                  <a:lnTo>
                    <a:pt x="1986133" y="1986133"/>
                  </a:lnTo>
                  <a:lnTo>
                    <a:pt x="1965687" y="1977371"/>
                  </a:lnTo>
                  <a:lnTo>
                    <a:pt x="1989054" y="1942321"/>
                  </a:lnTo>
                  <a:lnTo>
                    <a:pt x="1945242" y="1889747"/>
                  </a:lnTo>
                  <a:lnTo>
                    <a:pt x="1930638" y="1775837"/>
                  </a:lnTo>
                  <a:lnTo>
                    <a:pt x="2024103" y="1661926"/>
                  </a:lnTo>
                  <a:lnTo>
                    <a:pt x="1977371" y="1253016"/>
                  </a:lnTo>
                  <a:lnTo>
                    <a:pt x="1936480" y="1007670"/>
                  </a:lnTo>
                  <a:lnTo>
                    <a:pt x="1930638" y="867473"/>
                  </a:lnTo>
                  <a:lnTo>
                    <a:pt x="1889747" y="601681"/>
                  </a:lnTo>
                  <a:lnTo>
                    <a:pt x="1875143" y="455642"/>
                  </a:lnTo>
                  <a:lnTo>
                    <a:pt x="1840094" y="143118"/>
                  </a:lnTo>
                  <a:lnTo>
                    <a:pt x="1729104" y="146039"/>
                  </a:lnTo>
                  <a:lnTo>
                    <a:pt x="1717421" y="143118"/>
                  </a:lnTo>
                  <a:lnTo>
                    <a:pt x="1369848" y="70099"/>
                  </a:lnTo>
                  <a:lnTo>
                    <a:pt x="1296828" y="55495"/>
                  </a:lnTo>
                  <a:lnTo>
                    <a:pt x="1296828" y="29208"/>
                  </a:lnTo>
                  <a:lnTo>
                    <a:pt x="1279303" y="29208"/>
                  </a:lnTo>
                  <a:lnTo>
                    <a:pt x="1279303" y="2921"/>
                  </a:lnTo>
                  <a:lnTo>
                    <a:pt x="1191680" y="0"/>
                  </a:lnTo>
                  <a:lnTo>
                    <a:pt x="1066086" y="26287"/>
                  </a:lnTo>
                  <a:lnTo>
                    <a:pt x="867473" y="64257"/>
                  </a:lnTo>
                  <a:lnTo>
                    <a:pt x="858710" y="35049"/>
                  </a:lnTo>
                  <a:lnTo>
                    <a:pt x="759404" y="70099"/>
                  </a:lnTo>
                  <a:lnTo>
                    <a:pt x="768166" y="102227"/>
                  </a:lnTo>
                  <a:lnTo>
                    <a:pt x="686384" y="160643"/>
                  </a:lnTo>
                  <a:lnTo>
                    <a:pt x="674701" y="151881"/>
                  </a:lnTo>
                  <a:lnTo>
                    <a:pt x="411830" y="330049"/>
                  </a:lnTo>
                  <a:lnTo>
                    <a:pt x="306682" y="394306"/>
                  </a:lnTo>
                  <a:lnTo>
                    <a:pt x="289158" y="382623"/>
                  </a:lnTo>
                  <a:lnTo>
                    <a:pt x="216138" y="458563"/>
                  </a:lnTo>
                  <a:lnTo>
                    <a:pt x="239504" y="479009"/>
                  </a:lnTo>
                  <a:lnTo>
                    <a:pt x="43812" y="768166"/>
                  </a:lnTo>
                  <a:lnTo>
                    <a:pt x="125594" y="809057"/>
                  </a:lnTo>
                  <a:lnTo>
                    <a:pt x="108069" y="861631"/>
                  </a:lnTo>
                  <a:lnTo>
                    <a:pt x="52574" y="844107"/>
                  </a:lnTo>
                  <a:lnTo>
                    <a:pt x="49653" y="855790"/>
                  </a:lnTo>
                  <a:lnTo>
                    <a:pt x="78861" y="873314"/>
                  </a:lnTo>
                  <a:lnTo>
                    <a:pt x="67178" y="893760"/>
                  </a:lnTo>
                  <a:lnTo>
                    <a:pt x="55495" y="893760"/>
                  </a:lnTo>
                  <a:lnTo>
                    <a:pt x="17525" y="1121581"/>
                  </a:lnTo>
                  <a:lnTo>
                    <a:pt x="2921" y="1121581"/>
                  </a:lnTo>
                  <a:lnTo>
                    <a:pt x="0" y="1165393"/>
                  </a:lnTo>
                  <a:lnTo>
                    <a:pt x="17525" y="1171234"/>
                  </a:lnTo>
                  <a:lnTo>
                    <a:pt x="11683" y="1194601"/>
                  </a:lnTo>
                  <a:lnTo>
                    <a:pt x="58416" y="1200442"/>
                  </a:lnTo>
                  <a:close/>
                </a:path>
              </a:pathLst>
            </a:custGeom>
            <a:noFill/>
            <a:ln w="1576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39F5E5-21EE-9D7D-9E5A-416F7159D4C0}"/>
                </a:ext>
              </a:extLst>
            </p:cNvPr>
            <p:cNvSpPr>
              <a:spLocks/>
            </p:cNvSpPr>
            <p:nvPr/>
          </p:nvSpPr>
          <p:spPr>
            <a:xfrm>
              <a:off x="3217952" y="4124653"/>
              <a:ext cx="1979427" cy="2198875"/>
            </a:xfrm>
            <a:custGeom>
              <a:avLst/>
              <a:gdLst>
                <a:gd name="connsiteX0" fmla="*/ 581236 w 1317273"/>
                <a:gd name="connsiteY0" fmla="*/ 5842 h 1463312"/>
                <a:gd name="connsiteX1" fmla="*/ 549107 w 1317273"/>
                <a:gd name="connsiteY1" fmla="*/ 23366 h 1463312"/>
                <a:gd name="connsiteX2" fmla="*/ 540345 w 1317273"/>
                <a:gd name="connsiteY2" fmla="*/ 0 h 1463312"/>
                <a:gd name="connsiteX3" fmla="*/ 251187 w 1317273"/>
                <a:gd name="connsiteY3" fmla="*/ 189851 h 1463312"/>
                <a:gd name="connsiteX4" fmla="*/ 84703 w 1317273"/>
                <a:gd name="connsiteY4" fmla="*/ 292078 h 1463312"/>
                <a:gd name="connsiteX5" fmla="*/ 5842 w 1317273"/>
                <a:gd name="connsiteY5" fmla="*/ 660097 h 1463312"/>
                <a:gd name="connsiteX6" fmla="*/ 61336 w 1317273"/>
                <a:gd name="connsiteY6" fmla="*/ 747721 h 1463312"/>
                <a:gd name="connsiteX7" fmla="*/ 0 w 1317273"/>
                <a:gd name="connsiteY7" fmla="*/ 800295 h 1463312"/>
                <a:gd name="connsiteX8" fmla="*/ 70099 w 1317273"/>
                <a:gd name="connsiteY8" fmla="*/ 911285 h 1463312"/>
                <a:gd name="connsiteX9" fmla="*/ 49653 w 1317273"/>
                <a:gd name="connsiteY9" fmla="*/ 928809 h 1463312"/>
                <a:gd name="connsiteX10" fmla="*/ 254108 w 1317273"/>
                <a:gd name="connsiteY10" fmla="*/ 1244254 h 1463312"/>
                <a:gd name="connsiteX11" fmla="*/ 280395 w 1317273"/>
                <a:gd name="connsiteY11" fmla="*/ 1220888 h 1463312"/>
                <a:gd name="connsiteX12" fmla="*/ 359256 w 1317273"/>
                <a:gd name="connsiteY12" fmla="*/ 1337719 h 1463312"/>
                <a:gd name="connsiteX13" fmla="*/ 426434 w 1317273"/>
                <a:gd name="connsiteY13" fmla="*/ 1305590 h 1463312"/>
                <a:gd name="connsiteX14" fmla="*/ 479009 w 1317273"/>
                <a:gd name="connsiteY14" fmla="*/ 1381531 h 1463312"/>
                <a:gd name="connsiteX15" fmla="*/ 855790 w 1317273"/>
                <a:gd name="connsiteY15" fmla="*/ 1463313 h 1463312"/>
                <a:gd name="connsiteX16" fmla="*/ 1001829 w 1317273"/>
                <a:gd name="connsiteY16" fmla="*/ 1358164 h 1463312"/>
                <a:gd name="connsiteX17" fmla="*/ 1074848 w 1317273"/>
                <a:gd name="connsiteY17" fmla="*/ 1451630 h 1463312"/>
                <a:gd name="connsiteX18" fmla="*/ 1089452 w 1317273"/>
                <a:gd name="connsiteY18" fmla="*/ 1451630 h 1463312"/>
                <a:gd name="connsiteX19" fmla="*/ 1215046 w 1317273"/>
                <a:gd name="connsiteY19" fmla="*/ 1375689 h 1463312"/>
                <a:gd name="connsiteX20" fmla="*/ 1217967 w 1317273"/>
                <a:gd name="connsiteY20" fmla="*/ 1352323 h 1463312"/>
                <a:gd name="connsiteX21" fmla="*/ 1153710 w 1317273"/>
                <a:gd name="connsiteY21" fmla="*/ 1261779 h 1463312"/>
                <a:gd name="connsiteX22" fmla="*/ 1317273 w 1317273"/>
                <a:gd name="connsiteY22" fmla="*/ 1147868 h 1463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17273" h="1463312">
                  <a:moveTo>
                    <a:pt x="581236" y="5842"/>
                  </a:moveTo>
                  <a:lnTo>
                    <a:pt x="549107" y="23366"/>
                  </a:lnTo>
                  <a:lnTo>
                    <a:pt x="540345" y="0"/>
                  </a:lnTo>
                  <a:lnTo>
                    <a:pt x="251187" y="189851"/>
                  </a:lnTo>
                  <a:lnTo>
                    <a:pt x="84703" y="292078"/>
                  </a:lnTo>
                  <a:lnTo>
                    <a:pt x="5842" y="660097"/>
                  </a:lnTo>
                  <a:lnTo>
                    <a:pt x="61336" y="747721"/>
                  </a:lnTo>
                  <a:lnTo>
                    <a:pt x="0" y="800295"/>
                  </a:lnTo>
                  <a:lnTo>
                    <a:pt x="70099" y="911285"/>
                  </a:lnTo>
                  <a:lnTo>
                    <a:pt x="49653" y="928809"/>
                  </a:lnTo>
                  <a:lnTo>
                    <a:pt x="254108" y="1244254"/>
                  </a:lnTo>
                  <a:lnTo>
                    <a:pt x="280395" y="1220888"/>
                  </a:lnTo>
                  <a:lnTo>
                    <a:pt x="359256" y="1337719"/>
                  </a:lnTo>
                  <a:lnTo>
                    <a:pt x="426434" y="1305590"/>
                  </a:lnTo>
                  <a:lnTo>
                    <a:pt x="479009" y="1381531"/>
                  </a:lnTo>
                  <a:lnTo>
                    <a:pt x="855790" y="1463313"/>
                  </a:lnTo>
                  <a:lnTo>
                    <a:pt x="1001829" y="1358164"/>
                  </a:lnTo>
                  <a:lnTo>
                    <a:pt x="1074848" y="1451630"/>
                  </a:lnTo>
                  <a:lnTo>
                    <a:pt x="1089452" y="1451630"/>
                  </a:lnTo>
                  <a:lnTo>
                    <a:pt x="1215046" y="1375689"/>
                  </a:lnTo>
                  <a:lnTo>
                    <a:pt x="1217967" y="1352323"/>
                  </a:lnTo>
                  <a:lnTo>
                    <a:pt x="1153710" y="1261779"/>
                  </a:lnTo>
                  <a:lnTo>
                    <a:pt x="1317273" y="1147868"/>
                  </a:lnTo>
                </a:path>
              </a:pathLst>
            </a:custGeom>
            <a:noFill/>
            <a:ln w="1576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91F3DF2-AACE-A371-10E4-381BA1DBBE27}"/>
                </a:ext>
              </a:extLst>
            </p:cNvPr>
            <p:cNvSpPr>
              <a:spLocks/>
            </p:cNvSpPr>
            <p:nvPr/>
          </p:nvSpPr>
          <p:spPr>
            <a:xfrm>
              <a:off x="5789221" y="4154115"/>
              <a:ext cx="91728" cy="91728"/>
            </a:xfrm>
            <a:custGeom>
              <a:avLst/>
              <a:gdLst>
                <a:gd name="connsiteX0" fmla="*/ 0 w 131435"/>
                <a:gd name="connsiteY0" fmla="*/ 52574 h 131435"/>
                <a:gd name="connsiteX1" fmla="*/ 79153 w 131435"/>
                <a:gd name="connsiteY1" fmla="*/ 0 h 131435"/>
                <a:gd name="connsiteX2" fmla="*/ 131435 w 131435"/>
                <a:gd name="connsiteY2" fmla="*/ 79153 h 131435"/>
                <a:gd name="connsiteX3" fmla="*/ 52574 w 131435"/>
                <a:gd name="connsiteY3" fmla="*/ 131435 h 13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35" h="131435">
                  <a:moveTo>
                    <a:pt x="0" y="52574"/>
                  </a:moveTo>
                  <a:lnTo>
                    <a:pt x="79153" y="0"/>
                  </a:lnTo>
                  <a:lnTo>
                    <a:pt x="131435" y="79153"/>
                  </a:lnTo>
                  <a:lnTo>
                    <a:pt x="52574" y="131435"/>
                  </a:ln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98CB9CB-4B3D-5E13-DF9D-3A8F76F15E2B}"/>
                </a:ext>
              </a:extLst>
            </p:cNvPr>
            <p:cNvSpPr>
              <a:spLocks/>
            </p:cNvSpPr>
            <p:nvPr/>
          </p:nvSpPr>
          <p:spPr>
            <a:xfrm>
              <a:off x="5772160" y="4122620"/>
              <a:ext cx="53979" cy="45719"/>
            </a:xfrm>
            <a:custGeom>
              <a:avLst/>
              <a:gdLst>
                <a:gd name="connsiteX0" fmla="*/ 5440 w 72909"/>
                <a:gd name="connsiteY0" fmla="*/ 61754 h 61753"/>
                <a:gd name="connsiteX1" fmla="*/ 15079 w 72909"/>
                <a:gd name="connsiteY1" fmla="*/ 3046 h 61753"/>
                <a:gd name="connsiteX2" fmla="*/ 72910 w 72909"/>
                <a:gd name="connsiteY2" fmla="*/ 19110 h 61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909" h="61753">
                  <a:moveTo>
                    <a:pt x="5440" y="61754"/>
                  </a:moveTo>
                  <a:cubicBezTo>
                    <a:pt x="-3322" y="52407"/>
                    <a:pt x="-2446" y="12393"/>
                    <a:pt x="15079" y="3046"/>
                  </a:cubicBezTo>
                  <a:cubicBezTo>
                    <a:pt x="32019" y="-6008"/>
                    <a:pt x="69405" y="6843"/>
                    <a:pt x="72910" y="19110"/>
                  </a:cubicBezTo>
                </a:path>
              </a:pathLst>
            </a:custGeom>
            <a:noFill/>
            <a:ln w="15760" cap="flat">
              <a:solidFill>
                <a:schemeClr val="bg1">
                  <a:lumMod val="5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0728752-1012-B42C-099E-12ADE3D61D25}"/>
              </a:ext>
            </a:extLst>
          </p:cNvPr>
          <p:cNvSpPr/>
          <p:nvPr/>
        </p:nvSpPr>
        <p:spPr>
          <a:xfrm>
            <a:off x="5522164" y="3900815"/>
            <a:ext cx="579344" cy="579344"/>
          </a:xfrm>
          <a:custGeom>
            <a:avLst/>
            <a:gdLst>
              <a:gd name="connsiteX0" fmla="*/ 192772 w 385543"/>
              <a:gd name="connsiteY0" fmla="*/ 385543 h 385543"/>
              <a:gd name="connsiteX1" fmla="*/ 0 w 385543"/>
              <a:gd name="connsiteY1" fmla="*/ 192772 h 385543"/>
              <a:gd name="connsiteX2" fmla="*/ 192772 w 385543"/>
              <a:gd name="connsiteY2" fmla="*/ 0 h 385543"/>
              <a:gd name="connsiteX3" fmla="*/ 385543 w 385543"/>
              <a:gd name="connsiteY3" fmla="*/ 192772 h 385543"/>
              <a:gd name="connsiteX4" fmla="*/ 192772 w 385543"/>
              <a:gd name="connsiteY4" fmla="*/ 385543 h 38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5543" h="385543">
                <a:moveTo>
                  <a:pt x="192772" y="385543"/>
                </a:moveTo>
                <a:cubicBezTo>
                  <a:pt x="86163" y="385543"/>
                  <a:pt x="0" y="299380"/>
                  <a:pt x="0" y="192772"/>
                </a:cubicBezTo>
                <a:cubicBezTo>
                  <a:pt x="0" y="86163"/>
                  <a:pt x="86163" y="0"/>
                  <a:pt x="192772" y="0"/>
                </a:cubicBezTo>
                <a:cubicBezTo>
                  <a:pt x="299380" y="0"/>
                  <a:pt x="385543" y="86163"/>
                  <a:pt x="385543" y="192772"/>
                </a:cubicBezTo>
                <a:cubicBezTo>
                  <a:pt x="385543" y="299380"/>
                  <a:pt x="299380" y="385543"/>
                  <a:pt x="192772" y="385543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4FE5EBF-B357-2881-0C06-2C132E385005}"/>
              </a:ext>
            </a:extLst>
          </p:cNvPr>
          <p:cNvSpPr/>
          <p:nvPr/>
        </p:nvSpPr>
        <p:spPr>
          <a:xfrm>
            <a:off x="5480907" y="3859559"/>
            <a:ext cx="661857" cy="661857"/>
          </a:xfrm>
          <a:custGeom>
            <a:avLst/>
            <a:gdLst>
              <a:gd name="connsiteX0" fmla="*/ 220227 w 440454"/>
              <a:gd name="connsiteY0" fmla="*/ 440454 h 440454"/>
              <a:gd name="connsiteX1" fmla="*/ 0 w 440454"/>
              <a:gd name="connsiteY1" fmla="*/ 220227 h 440454"/>
              <a:gd name="connsiteX2" fmla="*/ 220227 w 440454"/>
              <a:gd name="connsiteY2" fmla="*/ 0 h 440454"/>
              <a:gd name="connsiteX3" fmla="*/ 440454 w 440454"/>
              <a:gd name="connsiteY3" fmla="*/ 220227 h 440454"/>
              <a:gd name="connsiteX4" fmla="*/ 220227 w 440454"/>
              <a:gd name="connsiteY4" fmla="*/ 440454 h 44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454" h="440454">
                <a:moveTo>
                  <a:pt x="220227" y="440454"/>
                </a:moveTo>
                <a:cubicBezTo>
                  <a:pt x="98431" y="440454"/>
                  <a:pt x="0" y="342024"/>
                  <a:pt x="0" y="220227"/>
                </a:cubicBezTo>
                <a:cubicBezTo>
                  <a:pt x="0" y="98431"/>
                  <a:pt x="98431" y="0"/>
                  <a:pt x="220227" y="0"/>
                </a:cubicBezTo>
                <a:cubicBezTo>
                  <a:pt x="342024" y="0"/>
                  <a:pt x="440454" y="98431"/>
                  <a:pt x="440454" y="220227"/>
                </a:cubicBezTo>
                <a:cubicBezTo>
                  <a:pt x="440454" y="342024"/>
                  <a:pt x="342024" y="440454"/>
                  <a:pt x="220227" y="440454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59474A2-4A26-AED2-814D-851A85653FCB}"/>
              </a:ext>
            </a:extLst>
          </p:cNvPr>
          <p:cNvSpPr/>
          <p:nvPr/>
        </p:nvSpPr>
        <p:spPr>
          <a:xfrm>
            <a:off x="5441406" y="3820058"/>
            <a:ext cx="740859" cy="740859"/>
          </a:xfrm>
          <a:custGeom>
            <a:avLst/>
            <a:gdLst>
              <a:gd name="connsiteX0" fmla="*/ 246514 w 493028"/>
              <a:gd name="connsiteY0" fmla="*/ 493028 h 493028"/>
              <a:gd name="connsiteX1" fmla="*/ 0 w 493028"/>
              <a:gd name="connsiteY1" fmla="*/ 246514 h 493028"/>
              <a:gd name="connsiteX2" fmla="*/ 246514 w 493028"/>
              <a:gd name="connsiteY2" fmla="*/ 0 h 493028"/>
              <a:gd name="connsiteX3" fmla="*/ 493028 w 493028"/>
              <a:gd name="connsiteY3" fmla="*/ 246514 h 493028"/>
              <a:gd name="connsiteX4" fmla="*/ 246514 w 493028"/>
              <a:gd name="connsiteY4" fmla="*/ 493028 h 493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028" h="493028">
                <a:moveTo>
                  <a:pt x="246514" y="493028"/>
                </a:moveTo>
                <a:cubicBezTo>
                  <a:pt x="110114" y="493028"/>
                  <a:pt x="0" y="382915"/>
                  <a:pt x="0" y="246514"/>
                </a:cubicBezTo>
                <a:cubicBezTo>
                  <a:pt x="0" y="110114"/>
                  <a:pt x="110114" y="0"/>
                  <a:pt x="246514" y="0"/>
                </a:cubicBezTo>
                <a:cubicBezTo>
                  <a:pt x="382915" y="0"/>
                  <a:pt x="493028" y="110114"/>
                  <a:pt x="493028" y="246514"/>
                </a:cubicBezTo>
                <a:cubicBezTo>
                  <a:pt x="493028" y="382915"/>
                  <a:pt x="382915" y="493028"/>
                  <a:pt x="246514" y="493028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DA73686-4056-B2ED-59FB-0D4B339CD866}"/>
              </a:ext>
            </a:extLst>
          </p:cNvPr>
          <p:cNvSpPr/>
          <p:nvPr/>
        </p:nvSpPr>
        <p:spPr>
          <a:xfrm>
            <a:off x="5397077" y="3775729"/>
            <a:ext cx="829516" cy="829516"/>
          </a:xfrm>
          <a:custGeom>
            <a:avLst/>
            <a:gdLst>
              <a:gd name="connsiteX0" fmla="*/ 276014 w 552028"/>
              <a:gd name="connsiteY0" fmla="*/ 552028 h 552028"/>
              <a:gd name="connsiteX1" fmla="*/ 0 w 552028"/>
              <a:gd name="connsiteY1" fmla="*/ 276014 h 552028"/>
              <a:gd name="connsiteX2" fmla="*/ 276014 w 552028"/>
              <a:gd name="connsiteY2" fmla="*/ 0 h 552028"/>
              <a:gd name="connsiteX3" fmla="*/ 552028 w 552028"/>
              <a:gd name="connsiteY3" fmla="*/ 276014 h 552028"/>
              <a:gd name="connsiteX4" fmla="*/ 276014 w 552028"/>
              <a:gd name="connsiteY4" fmla="*/ 552028 h 552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028" h="552028">
                <a:moveTo>
                  <a:pt x="276014" y="552028"/>
                </a:moveTo>
                <a:cubicBezTo>
                  <a:pt x="123257" y="552028"/>
                  <a:pt x="0" y="428771"/>
                  <a:pt x="0" y="276014"/>
                </a:cubicBezTo>
                <a:cubicBezTo>
                  <a:pt x="0" y="123257"/>
                  <a:pt x="123257" y="0"/>
                  <a:pt x="276014" y="0"/>
                </a:cubicBezTo>
                <a:cubicBezTo>
                  <a:pt x="428771" y="0"/>
                  <a:pt x="552028" y="123257"/>
                  <a:pt x="552028" y="276014"/>
                </a:cubicBezTo>
                <a:cubicBezTo>
                  <a:pt x="552028" y="428771"/>
                  <a:pt x="428771" y="552028"/>
                  <a:pt x="276014" y="552028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BFCEC072-3294-6A79-0E83-F4358D1FDE54}"/>
              </a:ext>
            </a:extLst>
          </p:cNvPr>
          <p:cNvSpPr>
            <a:spLocks/>
          </p:cNvSpPr>
          <p:nvPr/>
        </p:nvSpPr>
        <p:spPr>
          <a:xfrm>
            <a:off x="5357138" y="3735790"/>
            <a:ext cx="909395" cy="909395"/>
          </a:xfrm>
          <a:custGeom>
            <a:avLst/>
            <a:gdLst>
              <a:gd name="connsiteX0" fmla="*/ 302593 w 605186"/>
              <a:gd name="connsiteY0" fmla="*/ 605186 h 605186"/>
              <a:gd name="connsiteX1" fmla="*/ 0 w 605186"/>
              <a:gd name="connsiteY1" fmla="*/ 302593 h 605186"/>
              <a:gd name="connsiteX2" fmla="*/ 302593 w 605186"/>
              <a:gd name="connsiteY2" fmla="*/ 0 h 605186"/>
              <a:gd name="connsiteX3" fmla="*/ 605186 w 605186"/>
              <a:gd name="connsiteY3" fmla="*/ 302593 h 605186"/>
              <a:gd name="connsiteX4" fmla="*/ 302593 w 605186"/>
              <a:gd name="connsiteY4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186" h="605186">
                <a:moveTo>
                  <a:pt x="302593" y="605186"/>
                </a:moveTo>
                <a:cubicBezTo>
                  <a:pt x="135232" y="605186"/>
                  <a:pt x="0" y="469954"/>
                  <a:pt x="0" y="302593"/>
                </a:cubicBezTo>
                <a:cubicBezTo>
                  <a:pt x="0" y="135232"/>
                  <a:pt x="135232" y="0"/>
                  <a:pt x="302593" y="0"/>
                </a:cubicBezTo>
                <a:cubicBezTo>
                  <a:pt x="469954" y="0"/>
                  <a:pt x="605186" y="135232"/>
                  <a:pt x="605186" y="302593"/>
                </a:cubicBezTo>
                <a:cubicBezTo>
                  <a:pt x="605186" y="469954"/>
                  <a:pt x="469954" y="605186"/>
                  <a:pt x="302593" y="605186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F841662-F720-0647-9844-979F71C82A13}"/>
              </a:ext>
            </a:extLst>
          </p:cNvPr>
          <p:cNvSpPr/>
          <p:nvPr/>
        </p:nvSpPr>
        <p:spPr>
          <a:xfrm>
            <a:off x="5313737" y="3689789"/>
            <a:ext cx="1000019" cy="1000019"/>
          </a:xfrm>
          <a:custGeom>
            <a:avLst/>
            <a:gdLst>
              <a:gd name="connsiteX0" fmla="*/ 302593 w 605186"/>
              <a:gd name="connsiteY0" fmla="*/ 605186 h 605186"/>
              <a:gd name="connsiteX1" fmla="*/ 0 w 605186"/>
              <a:gd name="connsiteY1" fmla="*/ 302593 h 605186"/>
              <a:gd name="connsiteX2" fmla="*/ 302593 w 605186"/>
              <a:gd name="connsiteY2" fmla="*/ 0 h 605186"/>
              <a:gd name="connsiteX3" fmla="*/ 605186 w 605186"/>
              <a:gd name="connsiteY3" fmla="*/ 302593 h 605186"/>
              <a:gd name="connsiteX4" fmla="*/ 302593 w 605186"/>
              <a:gd name="connsiteY4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186" h="605186">
                <a:moveTo>
                  <a:pt x="302593" y="605186"/>
                </a:moveTo>
                <a:cubicBezTo>
                  <a:pt x="135232" y="605186"/>
                  <a:pt x="0" y="469954"/>
                  <a:pt x="0" y="302593"/>
                </a:cubicBezTo>
                <a:cubicBezTo>
                  <a:pt x="0" y="135232"/>
                  <a:pt x="135232" y="0"/>
                  <a:pt x="302593" y="0"/>
                </a:cubicBezTo>
                <a:cubicBezTo>
                  <a:pt x="469954" y="0"/>
                  <a:pt x="605186" y="135232"/>
                  <a:pt x="605186" y="302593"/>
                </a:cubicBezTo>
                <a:cubicBezTo>
                  <a:pt x="605186" y="469954"/>
                  <a:pt x="469954" y="605186"/>
                  <a:pt x="302593" y="605186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705E1C4-32F7-48EA-CEB8-2B73E9A4CA7E}"/>
              </a:ext>
            </a:extLst>
          </p:cNvPr>
          <p:cNvSpPr/>
          <p:nvPr/>
        </p:nvSpPr>
        <p:spPr>
          <a:xfrm>
            <a:off x="5267361" y="3641510"/>
            <a:ext cx="1092410" cy="1092410"/>
          </a:xfrm>
          <a:custGeom>
            <a:avLst/>
            <a:gdLst>
              <a:gd name="connsiteX0" fmla="*/ 302593 w 605186"/>
              <a:gd name="connsiteY0" fmla="*/ 605186 h 605186"/>
              <a:gd name="connsiteX1" fmla="*/ 0 w 605186"/>
              <a:gd name="connsiteY1" fmla="*/ 302593 h 605186"/>
              <a:gd name="connsiteX2" fmla="*/ 302593 w 605186"/>
              <a:gd name="connsiteY2" fmla="*/ 0 h 605186"/>
              <a:gd name="connsiteX3" fmla="*/ 605186 w 605186"/>
              <a:gd name="connsiteY3" fmla="*/ 302593 h 605186"/>
              <a:gd name="connsiteX4" fmla="*/ 302593 w 605186"/>
              <a:gd name="connsiteY4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186" h="605186">
                <a:moveTo>
                  <a:pt x="302593" y="605186"/>
                </a:moveTo>
                <a:cubicBezTo>
                  <a:pt x="135232" y="605186"/>
                  <a:pt x="0" y="469954"/>
                  <a:pt x="0" y="302593"/>
                </a:cubicBezTo>
                <a:cubicBezTo>
                  <a:pt x="0" y="135232"/>
                  <a:pt x="135232" y="0"/>
                  <a:pt x="302593" y="0"/>
                </a:cubicBezTo>
                <a:cubicBezTo>
                  <a:pt x="469954" y="0"/>
                  <a:pt x="605186" y="135232"/>
                  <a:pt x="605186" y="302593"/>
                </a:cubicBezTo>
                <a:cubicBezTo>
                  <a:pt x="605186" y="469954"/>
                  <a:pt x="469954" y="605186"/>
                  <a:pt x="302593" y="605186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A228AC0-0849-4AC1-7580-A4554EF19BE1}"/>
              </a:ext>
            </a:extLst>
          </p:cNvPr>
          <p:cNvSpPr/>
          <p:nvPr/>
        </p:nvSpPr>
        <p:spPr>
          <a:xfrm>
            <a:off x="6532728" y="3480179"/>
            <a:ext cx="391236" cy="814317"/>
          </a:xfrm>
          <a:custGeom>
            <a:avLst/>
            <a:gdLst>
              <a:gd name="connsiteX0" fmla="*/ 0 w 391236"/>
              <a:gd name="connsiteY0" fmla="*/ 18197 h 814317"/>
              <a:gd name="connsiteX1" fmla="*/ 291153 w 391236"/>
              <a:gd name="connsiteY1" fmla="*/ 0 h 814317"/>
              <a:gd name="connsiteX2" fmla="*/ 391236 w 391236"/>
              <a:gd name="connsiteY2" fmla="*/ 809767 h 814317"/>
              <a:gd name="connsiteX3" fmla="*/ 72788 w 391236"/>
              <a:gd name="connsiteY3" fmla="*/ 814317 h 814317"/>
              <a:gd name="connsiteX4" fmla="*/ 0 w 391236"/>
              <a:gd name="connsiteY4" fmla="*/ 18197 h 814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236" h="814317">
                <a:moveTo>
                  <a:pt x="0" y="18197"/>
                </a:moveTo>
                <a:lnTo>
                  <a:pt x="291153" y="0"/>
                </a:lnTo>
                <a:lnTo>
                  <a:pt x="391236" y="809767"/>
                </a:lnTo>
                <a:lnTo>
                  <a:pt x="72788" y="814317"/>
                </a:lnTo>
                <a:lnTo>
                  <a:pt x="0" y="18197"/>
                </a:lnTo>
                <a:close/>
              </a:path>
            </a:pathLst>
          </a:custGeom>
          <a:solidFill>
            <a:srgbClr val="6A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10</a:t>
            </a:r>
            <a:endParaRPr lang="en-001" dirty="0">
              <a:solidFill>
                <a:schemeClr val="tx1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DF2E74C-2416-0E40-3EB0-95E6372BAF83}"/>
              </a:ext>
            </a:extLst>
          </p:cNvPr>
          <p:cNvSpPr/>
          <p:nvPr/>
        </p:nvSpPr>
        <p:spPr>
          <a:xfrm rot="21178988">
            <a:off x="6880098" y="997595"/>
            <a:ext cx="141324" cy="38096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DEAD1C4-7E24-8B13-7CEB-7081EF479AC8}"/>
              </a:ext>
            </a:extLst>
          </p:cNvPr>
          <p:cNvSpPr/>
          <p:nvPr/>
        </p:nvSpPr>
        <p:spPr>
          <a:xfrm rot="21178988">
            <a:off x="7092959" y="966343"/>
            <a:ext cx="141324" cy="38096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33C3901-A14D-E58A-0951-0D7A93FE5765}"/>
              </a:ext>
            </a:extLst>
          </p:cNvPr>
          <p:cNvSpPr txBox="1"/>
          <p:nvPr/>
        </p:nvSpPr>
        <p:spPr>
          <a:xfrm>
            <a:off x="7001567" y="4987613"/>
            <a:ext cx="44106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SAFA</a:t>
            </a:r>
            <a:endParaRPr lang="en-001" sz="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AB7E2ED-2DE1-8B0D-DF4C-1BBCCF070918}"/>
              </a:ext>
            </a:extLst>
          </p:cNvPr>
          <p:cNvSpPr txBox="1"/>
          <p:nvPr/>
        </p:nvSpPr>
        <p:spPr>
          <a:xfrm>
            <a:off x="6532752" y="669858"/>
            <a:ext cx="55953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MARWA</a:t>
            </a:r>
            <a:endParaRPr lang="en-001" sz="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76E30F0-8FA9-6096-BCA4-6762F544DE3D}"/>
              </a:ext>
            </a:extLst>
          </p:cNvPr>
          <p:cNvSpPr/>
          <p:nvPr/>
        </p:nvSpPr>
        <p:spPr>
          <a:xfrm rot="4902630">
            <a:off x="6747098" y="765093"/>
            <a:ext cx="141324" cy="349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64" name="ring pathway" hidden="1">
            <a:extLst>
              <a:ext uri="{FF2B5EF4-FFF2-40B4-BE49-F238E27FC236}">
                <a16:creationId xmlns:a16="http://schemas.microsoft.com/office/drawing/2014/main" id="{369716C5-FEB9-C4FE-FE66-2620B974DD0A}"/>
              </a:ext>
            </a:extLst>
          </p:cNvPr>
          <p:cNvSpPr/>
          <p:nvPr/>
        </p:nvSpPr>
        <p:spPr>
          <a:xfrm>
            <a:off x="4423144" y="2743200"/>
            <a:ext cx="2333847" cy="2844209"/>
          </a:xfrm>
          <a:custGeom>
            <a:avLst/>
            <a:gdLst>
              <a:gd name="connsiteX0" fmla="*/ 2333847 w 2333847"/>
              <a:gd name="connsiteY0" fmla="*/ 1547037 h 2844209"/>
              <a:gd name="connsiteX1" fmla="*/ 2243470 w 2333847"/>
              <a:gd name="connsiteY1" fmla="*/ 749595 h 2844209"/>
              <a:gd name="connsiteX2" fmla="*/ 2232837 w 2333847"/>
              <a:gd name="connsiteY2" fmla="*/ 627321 h 2844209"/>
              <a:gd name="connsiteX3" fmla="*/ 1828800 w 2333847"/>
              <a:gd name="connsiteY3" fmla="*/ 31898 h 2844209"/>
              <a:gd name="connsiteX4" fmla="*/ 1557670 w 2333847"/>
              <a:gd name="connsiteY4" fmla="*/ 0 h 2844209"/>
              <a:gd name="connsiteX5" fmla="*/ 738963 w 2333847"/>
              <a:gd name="connsiteY5" fmla="*/ 212651 h 2844209"/>
              <a:gd name="connsiteX6" fmla="*/ 510363 w 2333847"/>
              <a:gd name="connsiteY6" fmla="*/ 318977 h 2844209"/>
              <a:gd name="connsiteX7" fmla="*/ 26582 w 2333847"/>
              <a:gd name="connsiteY7" fmla="*/ 1047307 h 2844209"/>
              <a:gd name="connsiteX8" fmla="*/ 0 w 2333847"/>
              <a:gd name="connsiteY8" fmla="*/ 1265274 h 2844209"/>
              <a:gd name="connsiteX9" fmla="*/ 329609 w 2333847"/>
              <a:gd name="connsiteY9" fmla="*/ 2004237 h 2844209"/>
              <a:gd name="connsiteX10" fmla="*/ 483782 w 2333847"/>
              <a:gd name="connsiteY10" fmla="*/ 2232837 h 2844209"/>
              <a:gd name="connsiteX11" fmla="*/ 1020726 w 2333847"/>
              <a:gd name="connsiteY11" fmla="*/ 2796363 h 2844209"/>
              <a:gd name="connsiteX12" fmla="*/ 1244009 w 2333847"/>
              <a:gd name="connsiteY12" fmla="*/ 2844209 h 2844209"/>
              <a:gd name="connsiteX13" fmla="*/ 1972340 w 2333847"/>
              <a:gd name="connsiteY13" fmla="*/ 2636874 h 2844209"/>
              <a:gd name="connsiteX14" fmla="*/ 2137144 w 2333847"/>
              <a:gd name="connsiteY14" fmla="*/ 2466753 h 2844209"/>
              <a:gd name="connsiteX15" fmla="*/ 2296633 w 2333847"/>
              <a:gd name="connsiteY15" fmla="*/ 2041451 h 2844209"/>
              <a:gd name="connsiteX16" fmla="*/ 2333847 w 2333847"/>
              <a:gd name="connsiteY16" fmla="*/ 1547037 h 284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3847" h="2844209">
                <a:moveTo>
                  <a:pt x="2333847" y="1547037"/>
                </a:moveTo>
                <a:lnTo>
                  <a:pt x="2243470" y="749595"/>
                </a:lnTo>
                <a:lnTo>
                  <a:pt x="2232837" y="627321"/>
                </a:lnTo>
                <a:lnTo>
                  <a:pt x="1828800" y="31898"/>
                </a:lnTo>
                <a:lnTo>
                  <a:pt x="1557670" y="0"/>
                </a:lnTo>
                <a:lnTo>
                  <a:pt x="738963" y="212651"/>
                </a:lnTo>
                <a:lnTo>
                  <a:pt x="510363" y="318977"/>
                </a:lnTo>
                <a:lnTo>
                  <a:pt x="26582" y="1047307"/>
                </a:lnTo>
                <a:lnTo>
                  <a:pt x="0" y="1265274"/>
                </a:lnTo>
                <a:lnTo>
                  <a:pt x="329609" y="2004237"/>
                </a:lnTo>
                <a:lnTo>
                  <a:pt x="483782" y="2232837"/>
                </a:lnTo>
                <a:lnTo>
                  <a:pt x="1020726" y="2796363"/>
                </a:lnTo>
                <a:lnTo>
                  <a:pt x="1244009" y="2844209"/>
                </a:lnTo>
                <a:lnTo>
                  <a:pt x="1972340" y="2636874"/>
                </a:lnTo>
                <a:lnTo>
                  <a:pt x="2137144" y="2466753"/>
                </a:lnTo>
                <a:lnTo>
                  <a:pt x="2296633" y="2041451"/>
                </a:lnTo>
                <a:lnTo>
                  <a:pt x="2333847" y="1547037"/>
                </a:lnTo>
                <a:close/>
              </a:path>
            </a:pathLst>
          </a:custGeom>
          <a:noFill/>
          <a:ln w="762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4792928-8E0E-D620-FCAF-0DFE0F157ED9}"/>
              </a:ext>
            </a:extLst>
          </p:cNvPr>
          <p:cNvSpPr/>
          <p:nvPr/>
        </p:nvSpPr>
        <p:spPr>
          <a:xfrm>
            <a:off x="5564175" y="3941177"/>
            <a:ext cx="501815" cy="501815"/>
          </a:xfrm>
          <a:custGeom>
            <a:avLst/>
            <a:gdLst>
              <a:gd name="connsiteX0" fmla="*/ 192772 w 385543"/>
              <a:gd name="connsiteY0" fmla="*/ 385543 h 385543"/>
              <a:gd name="connsiteX1" fmla="*/ 0 w 385543"/>
              <a:gd name="connsiteY1" fmla="*/ 192772 h 385543"/>
              <a:gd name="connsiteX2" fmla="*/ 192772 w 385543"/>
              <a:gd name="connsiteY2" fmla="*/ 0 h 385543"/>
              <a:gd name="connsiteX3" fmla="*/ 385543 w 385543"/>
              <a:gd name="connsiteY3" fmla="*/ 192772 h 385543"/>
              <a:gd name="connsiteX4" fmla="*/ 192772 w 385543"/>
              <a:gd name="connsiteY4" fmla="*/ 385543 h 38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5543" h="385543">
                <a:moveTo>
                  <a:pt x="192772" y="385543"/>
                </a:moveTo>
                <a:cubicBezTo>
                  <a:pt x="86163" y="385543"/>
                  <a:pt x="0" y="299380"/>
                  <a:pt x="0" y="192772"/>
                </a:cubicBezTo>
                <a:cubicBezTo>
                  <a:pt x="0" y="86163"/>
                  <a:pt x="86163" y="0"/>
                  <a:pt x="192772" y="0"/>
                </a:cubicBezTo>
                <a:cubicBezTo>
                  <a:pt x="299380" y="0"/>
                  <a:pt x="385543" y="86163"/>
                  <a:pt x="385543" y="192772"/>
                </a:cubicBezTo>
                <a:cubicBezTo>
                  <a:pt x="385543" y="299380"/>
                  <a:pt x="299380" y="385543"/>
                  <a:pt x="192772" y="385543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F9DD6087-9D65-2C39-AD9B-828A014A220E}"/>
              </a:ext>
            </a:extLst>
          </p:cNvPr>
          <p:cNvSpPr/>
          <p:nvPr/>
        </p:nvSpPr>
        <p:spPr>
          <a:xfrm>
            <a:off x="5610246" y="3992485"/>
            <a:ext cx="409066" cy="409064"/>
          </a:xfrm>
          <a:custGeom>
            <a:avLst/>
            <a:gdLst>
              <a:gd name="connsiteX0" fmla="*/ 192772 w 385543"/>
              <a:gd name="connsiteY0" fmla="*/ 385543 h 385543"/>
              <a:gd name="connsiteX1" fmla="*/ 0 w 385543"/>
              <a:gd name="connsiteY1" fmla="*/ 192772 h 385543"/>
              <a:gd name="connsiteX2" fmla="*/ 192772 w 385543"/>
              <a:gd name="connsiteY2" fmla="*/ 0 h 385543"/>
              <a:gd name="connsiteX3" fmla="*/ 385543 w 385543"/>
              <a:gd name="connsiteY3" fmla="*/ 192772 h 385543"/>
              <a:gd name="connsiteX4" fmla="*/ 192772 w 385543"/>
              <a:gd name="connsiteY4" fmla="*/ 385543 h 38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5543" h="385543">
                <a:moveTo>
                  <a:pt x="192772" y="385543"/>
                </a:moveTo>
                <a:cubicBezTo>
                  <a:pt x="86163" y="385543"/>
                  <a:pt x="0" y="299380"/>
                  <a:pt x="0" y="192772"/>
                </a:cubicBezTo>
                <a:cubicBezTo>
                  <a:pt x="0" y="86163"/>
                  <a:pt x="86163" y="0"/>
                  <a:pt x="192772" y="0"/>
                </a:cubicBezTo>
                <a:cubicBezTo>
                  <a:pt x="299380" y="0"/>
                  <a:pt x="385543" y="86163"/>
                  <a:pt x="385543" y="192772"/>
                </a:cubicBezTo>
                <a:cubicBezTo>
                  <a:pt x="385543" y="299380"/>
                  <a:pt x="299380" y="385543"/>
                  <a:pt x="192772" y="385543"/>
                </a:cubicBezTo>
                <a:close/>
              </a:path>
            </a:pathLst>
          </a:custGeom>
          <a:noFill/>
          <a:ln w="15760" cap="flat">
            <a:solidFill>
              <a:srgbClr val="808080"/>
            </a:solidFill>
            <a:prstDash val="solid"/>
            <a:miter/>
          </a:ln>
        </p:spPr>
        <p:txBody>
          <a:bodyPr rtlCol="0" anchor="ctr"/>
          <a:lstStyle/>
          <a:p>
            <a:endParaRPr lang="en-001" dirty="0"/>
          </a:p>
        </p:txBody>
      </p:sp>
      <p:graphicFrame>
        <p:nvGraphicFramePr>
          <p:cNvPr id="81" name="Table 81">
            <a:extLst>
              <a:ext uri="{FF2B5EF4-FFF2-40B4-BE49-F238E27FC236}">
                <a16:creationId xmlns:a16="http://schemas.microsoft.com/office/drawing/2014/main" id="{A7CC9BBA-86D0-8164-BAC6-D835E5FA1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38863"/>
              </p:ext>
            </p:extLst>
          </p:nvPr>
        </p:nvGraphicFramePr>
        <p:xfrm>
          <a:off x="1160303" y="2706030"/>
          <a:ext cx="1176142" cy="7248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596695041"/>
                    </a:ext>
                  </a:extLst>
                </a:gridCol>
                <a:gridCol w="967862">
                  <a:extLst>
                    <a:ext uri="{9D8B030D-6E8A-4147-A177-3AD203B41FA5}">
                      <a16:colId xmlns:a16="http://schemas.microsoft.com/office/drawing/2014/main" val="791864402"/>
                    </a:ext>
                  </a:extLst>
                </a:gridCol>
              </a:tblGrid>
              <a:tr h="241604">
                <a:tc>
                  <a:txBody>
                    <a:bodyPr/>
                    <a:lstStyle/>
                    <a:p>
                      <a:endParaRPr lang="en-001" sz="800" dirty="0"/>
                    </a:p>
                  </a:txBody>
                  <a:tcPr>
                    <a:solidFill>
                      <a:srgbClr val="6AAC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Pray Location</a:t>
                      </a:r>
                      <a:endParaRPr lang="en-001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89627"/>
                  </a:ext>
                </a:extLst>
              </a:tr>
              <a:tr h="241604">
                <a:tc>
                  <a:txBody>
                    <a:bodyPr/>
                    <a:lstStyle/>
                    <a:p>
                      <a:endParaRPr lang="en-001" sz="800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Pathway</a:t>
                      </a:r>
                      <a:endParaRPr lang="en-001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628443"/>
                  </a:ext>
                </a:extLst>
              </a:tr>
              <a:tr h="241604">
                <a:tc>
                  <a:txBody>
                    <a:bodyPr/>
                    <a:lstStyle/>
                    <a:p>
                      <a:endParaRPr lang="en-001" sz="800" dirty="0"/>
                    </a:p>
                  </a:txBody>
                  <a:tcPr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Tawaf </a:t>
                      </a:r>
                      <a:r>
                        <a:rPr lang="en-US" sz="900" dirty="0" err="1"/>
                        <a:t>Sahan</a:t>
                      </a:r>
                      <a:endParaRPr lang="en-001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36271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A6D3205-04AC-180F-0D1D-3E2D9CFD0EC5}"/>
              </a:ext>
            </a:extLst>
          </p:cNvPr>
          <p:cNvSpPr txBox="1"/>
          <p:nvPr/>
        </p:nvSpPr>
        <p:spPr>
          <a:xfrm>
            <a:off x="6695503" y="5840012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6E40A2-8463-7509-E284-C088902372BD}"/>
              </a:ext>
            </a:extLst>
          </p:cNvPr>
          <p:cNvSpPr txBox="1"/>
          <p:nvPr/>
        </p:nvSpPr>
        <p:spPr>
          <a:xfrm>
            <a:off x="5176794" y="6270857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C2B05A-C966-EC01-79EF-456F57ED526E}"/>
              </a:ext>
            </a:extLst>
          </p:cNvPr>
          <p:cNvSpPr txBox="1"/>
          <p:nvPr/>
        </p:nvSpPr>
        <p:spPr>
          <a:xfrm>
            <a:off x="2556374" y="6063584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E8BE97-4837-EBDE-948A-3C0C36A3FCCC}"/>
              </a:ext>
            </a:extLst>
          </p:cNvPr>
          <p:cNvSpPr txBox="1"/>
          <p:nvPr/>
        </p:nvSpPr>
        <p:spPr>
          <a:xfrm>
            <a:off x="3011596" y="3550539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E9B28D-21F4-01D5-1F2B-9D0939EF3977}"/>
              </a:ext>
            </a:extLst>
          </p:cNvPr>
          <p:cNvSpPr txBox="1"/>
          <p:nvPr/>
        </p:nvSpPr>
        <p:spPr>
          <a:xfrm>
            <a:off x="4092622" y="1868166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D8B133-AE6C-B3AF-6305-E4BB9078FD9F}"/>
              </a:ext>
            </a:extLst>
          </p:cNvPr>
          <p:cNvSpPr txBox="1"/>
          <p:nvPr/>
        </p:nvSpPr>
        <p:spPr>
          <a:xfrm>
            <a:off x="6129334" y="1834491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9ECB9B-B437-0440-AB29-06CB7F83692F}"/>
              </a:ext>
            </a:extLst>
          </p:cNvPr>
          <p:cNvSpPr txBox="1"/>
          <p:nvPr/>
        </p:nvSpPr>
        <p:spPr>
          <a:xfrm>
            <a:off x="5987392" y="4740520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8F21A4-3327-E833-7752-5546C22FA96A}"/>
              </a:ext>
            </a:extLst>
          </p:cNvPr>
          <p:cNvSpPr txBox="1"/>
          <p:nvPr/>
        </p:nvSpPr>
        <p:spPr>
          <a:xfrm>
            <a:off x="5446865" y="4907662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FE6E11-B8C2-30C9-195C-7B2AD91DAF1B}"/>
              </a:ext>
            </a:extLst>
          </p:cNvPr>
          <p:cNvSpPr txBox="1"/>
          <p:nvPr/>
        </p:nvSpPr>
        <p:spPr>
          <a:xfrm>
            <a:off x="4930248" y="4534117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EEE1A6-0A82-1689-B6DE-8D4DCAADACA9}"/>
              </a:ext>
            </a:extLst>
          </p:cNvPr>
          <p:cNvSpPr txBox="1"/>
          <p:nvPr/>
        </p:nvSpPr>
        <p:spPr>
          <a:xfrm>
            <a:off x="4795215" y="3930984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616082-5611-776C-A252-BB82820BE27B}"/>
              </a:ext>
            </a:extLst>
          </p:cNvPr>
          <p:cNvSpPr txBox="1"/>
          <p:nvPr/>
        </p:nvSpPr>
        <p:spPr>
          <a:xfrm>
            <a:off x="5185428" y="3413745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2756EFC-3764-AB8D-3021-72D272D0AE2C}"/>
              </a:ext>
            </a:extLst>
          </p:cNvPr>
          <p:cNvSpPr txBox="1"/>
          <p:nvPr/>
        </p:nvSpPr>
        <p:spPr>
          <a:xfrm>
            <a:off x="5782849" y="3255815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C097A9-9017-954C-F622-36C09E90B498}"/>
              </a:ext>
            </a:extLst>
          </p:cNvPr>
          <p:cNvSpPr txBox="1"/>
          <p:nvPr/>
        </p:nvSpPr>
        <p:spPr>
          <a:xfrm>
            <a:off x="6482242" y="4472347"/>
            <a:ext cx="439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endParaRPr lang="en-001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237403F-5FAA-70E1-D571-D94222778C67}"/>
              </a:ext>
            </a:extLst>
          </p:cNvPr>
          <p:cNvSpPr/>
          <p:nvPr/>
        </p:nvSpPr>
        <p:spPr>
          <a:xfrm>
            <a:off x="1052524" y="3628162"/>
            <a:ext cx="215558" cy="21555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001" sz="16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F5BDAE4-3ED3-268E-E426-E248522A02F2}"/>
              </a:ext>
            </a:extLst>
          </p:cNvPr>
          <p:cNvSpPr/>
          <p:nvPr/>
        </p:nvSpPr>
        <p:spPr>
          <a:xfrm>
            <a:off x="1052524" y="3938557"/>
            <a:ext cx="215558" cy="215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001" sz="1600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6D1F607-2CFA-A848-18E8-82EFA290D4EA}"/>
              </a:ext>
            </a:extLst>
          </p:cNvPr>
          <p:cNvSpPr/>
          <p:nvPr/>
        </p:nvSpPr>
        <p:spPr>
          <a:xfrm>
            <a:off x="1052524" y="4250875"/>
            <a:ext cx="215558" cy="21555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001" sz="16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6B0240C-8DBC-213B-4BA6-A4A5CAECD12B}"/>
              </a:ext>
            </a:extLst>
          </p:cNvPr>
          <p:cNvSpPr txBox="1"/>
          <p:nvPr/>
        </p:nvSpPr>
        <p:spPr>
          <a:xfrm>
            <a:off x="1299040" y="3643457"/>
            <a:ext cx="12724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King Fahd Extension</a:t>
            </a:r>
            <a:endParaRPr lang="en-001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BB86BD-45B9-3751-3A59-5A0A65B56722}"/>
              </a:ext>
            </a:extLst>
          </p:cNvPr>
          <p:cNvSpPr txBox="1"/>
          <p:nvPr/>
        </p:nvSpPr>
        <p:spPr>
          <a:xfrm>
            <a:off x="1299040" y="3930762"/>
            <a:ext cx="12724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Saudi Portico</a:t>
            </a:r>
            <a:endParaRPr lang="en-001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1D6D849-453F-D6A0-94B0-6F2B441A0A1E}"/>
              </a:ext>
            </a:extLst>
          </p:cNvPr>
          <p:cNvSpPr txBox="1"/>
          <p:nvPr/>
        </p:nvSpPr>
        <p:spPr>
          <a:xfrm>
            <a:off x="1299040" y="4248580"/>
            <a:ext cx="12724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Masaa</a:t>
            </a:r>
            <a:endParaRPr lang="en-001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BE1583B-99E4-AC3E-54D5-429BCFB30BF5}"/>
              </a:ext>
            </a:extLst>
          </p:cNvPr>
          <p:cNvSpPr/>
          <p:nvPr/>
        </p:nvSpPr>
        <p:spPr>
          <a:xfrm>
            <a:off x="3450726" y="5568642"/>
            <a:ext cx="215558" cy="21555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  <a:endParaRPr lang="en-001" sz="1600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835B1B1-955F-6D42-ECB3-CB9D687C7DC7}"/>
              </a:ext>
            </a:extLst>
          </p:cNvPr>
          <p:cNvSpPr/>
          <p:nvPr/>
        </p:nvSpPr>
        <p:spPr>
          <a:xfrm>
            <a:off x="5952121" y="5872481"/>
            <a:ext cx="215558" cy="215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  <a:endParaRPr lang="en-001" sz="160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46820AD1-96AC-6733-024E-5E92A10AA747}"/>
              </a:ext>
            </a:extLst>
          </p:cNvPr>
          <p:cNvSpPr/>
          <p:nvPr/>
        </p:nvSpPr>
        <p:spPr>
          <a:xfrm>
            <a:off x="7334206" y="5176073"/>
            <a:ext cx="215558" cy="21555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  <a:endParaRPr lang="en-001" sz="1600" dirty="0"/>
          </a:p>
        </p:txBody>
      </p:sp>
    </p:spTree>
    <p:extLst>
      <p:ext uri="{BB962C8B-B14F-4D97-AF65-F5344CB8AC3E}">
        <p14:creationId xmlns:p14="http://schemas.microsoft.com/office/powerpoint/2010/main" val="214204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2170</TotalTime>
  <Words>43</Words>
  <Application>Microsoft Office PowerPoint</Application>
  <PresentationFormat>Widescreen</PresentationFormat>
  <Paragraphs>38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Abdulrahman Yousuf</dc:creator>
  <cp:lastModifiedBy>Abdulrahman Yousuf</cp:lastModifiedBy>
  <cp:revision>6</cp:revision>
  <dcterms:created xsi:type="dcterms:W3CDTF">2023-05-19T17:13:53Z</dcterms:created>
  <dcterms:modified xsi:type="dcterms:W3CDTF">2023-05-30T06:34:42Z</dcterms:modified>
</cp:coreProperties>
</file>

<file path=docProps/thumbnail.jpeg>
</file>